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24"/>
  </p:notesMasterIdLst>
  <p:sldIdLst>
    <p:sldId id="256" r:id="rId2"/>
    <p:sldId id="257" r:id="rId3"/>
    <p:sldId id="265" r:id="rId4"/>
    <p:sldId id="266" r:id="rId5"/>
    <p:sldId id="267" r:id="rId6"/>
    <p:sldId id="258" r:id="rId7"/>
    <p:sldId id="268" r:id="rId8"/>
    <p:sldId id="269" r:id="rId9"/>
    <p:sldId id="259" r:id="rId10"/>
    <p:sldId id="270" r:id="rId11"/>
    <p:sldId id="260" r:id="rId12"/>
    <p:sldId id="271" r:id="rId13"/>
    <p:sldId id="272" r:id="rId14"/>
    <p:sldId id="261" r:id="rId15"/>
    <p:sldId id="273" r:id="rId16"/>
    <p:sldId id="274" r:id="rId17"/>
    <p:sldId id="263" r:id="rId18"/>
    <p:sldId id="275" r:id="rId19"/>
    <p:sldId id="264" r:id="rId20"/>
    <p:sldId id="276" r:id="rId21"/>
    <p:sldId id="262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D34CFF9F-E68D-3D45-83F7-7A92767C0F90}">
          <p14:sldIdLst>
            <p14:sldId id="256"/>
          </p14:sldIdLst>
        </p14:section>
        <p14:section name="Introduction" id="{99CEBD17-C400-2C44-B325-63DA5423DD12}">
          <p14:sldIdLst>
            <p14:sldId id="257"/>
            <p14:sldId id="265"/>
            <p14:sldId id="266"/>
            <p14:sldId id="267"/>
          </p14:sldIdLst>
        </p14:section>
        <p14:section name="Tree Diagrams" id="{7705AB7B-6A37-DE42-9FDA-F7EA0FE8ADDF}">
          <p14:sldIdLst>
            <p14:sldId id="258"/>
            <p14:sldId id="268"/>
            <p14:sldId id="269"/>
          </p14:sldIdLst>
        </p14:section>
        <p14:section name="Multiplication Rules" id="{8D383013-7437-9744-9FE0-4B5CDC7EE5C8}">
          <p14:sldIdLst>
            <p14:sldId id="259"/>
            <p14:sldId id="270"/>
          </p14:sldIdLst>
        </p14:section>
        <p14:section name="Permutations" id="{588FF820-24BD-214B-B483-226686706CD1}">
          <p14:sldIdLst>
            <p14:sldId id="260"/>
            <p14:sldId id="271"/>
            <p14:sldId id="272"/>
          </p14:sldIdLst>
        </p14:section>
        <p14:section name="Factorials" id="{A12FA502-A718-504C-B1C9-8774DB0F5904}">
          <p14:sldIdLst>
            <p14:sldId id="261"/>
            <p14:sldId id="273"/>
            <p14:sldId id="274"/>
          </p14:sldIdLst>
        </p14:section>
        <p14:section name="Indistinguishable Objects" id="{F8274726-2351-B344-9E0A-CC6991D2434B}">
          <p14:sldIdLst>
            <p14:sldId id="263"/>
            <p14:sldId id="275"/>
          </p14:sldIdLst>
        </p14:section>
        <p14:section name="Combinations" id="{58B35BAB-0CA3-C44A-9DBB-2FAEE44995F8}">
          <p14:sldIdLst>
            <p14:sldId id="264"/>
            <p14:sldId id="276"/>
          </p14:sldIdLst>
        </p14:section>
        <p14:section name="Binomial Coefficients" id="{EE3C7F51-8AD2-3947-9E99-5D00230CFE82}">
          <p14:sldIdLst>
            <p14:sldId id="262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44"/>
    <p:restoredTop sz="94618"/>
  </p:normalViewPr>
  <p:slideViewPr>
    <p:cSldViewPr snapToGrid="0" snapToObjects="1">
      <p:cViewPr varScale="1">
        <p:scale>
          <a:sx n="171" d="100"/>
          <a:sy n="171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81A442-0A66-894E-925C-943BFE2FE7A6}" type="doc">
      <dgm:prSet loTypeId="urn:microsoft.com/office/officeart/2005/8/layout/hierarchy2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AE882A2-0E2E-7048-A212-9ACD28554F3B}">
      <dgm:prSet phldrT="[Text]"/>
      <dgm:spPr/>
      <dgm:t>
        <a:bodyPr/>
        <a:lstStyle/>
        <a:p>
          <a:r>
            <a:rPr lang="en-US" dirty="0" smtClean="0"/>
            <a:t>Series</a:t>
          </a:r>
          <a:r>
            <a:rPr lang="en-US" baseline="0" dirty="0" smtClean="0"/>
            <a:t> 3-2</a:t>
          </a:r>
        </a:p>
      </dgm:t>
    </dgm:pt>
    <dgm:pt modelId="{58623473-3473-E744-B163-1F1512D7B27C}" type="parTrans" cxnId="{88AC2D91-2474-FF40-9CB3-ED9D3ABD0826}">
      <dgm:prSet/>
      <dgm:spPr/>
      <dgm:t>
        <a:bodyPr/>
        <a:lstStyle/>
        <a:p>
          <a:endParaRPr lang="en-US"/>
        </a:p>
      </dgm:t>
    </dgm:pt>
    <dgm:pt modelId="{42A6F2CA-614F-454C-B30A-43E52DE95C07}" type="sibTrans" cxnId="{88AC2D91-2474-FF40-9CB3-ED9D3ABD0826}">
      <dgm:prSet/>
      <dgm:spPr/>
      <dgm:t>
        <a:bodyPr/>
        <a:lstStyle/>
        <a:p>
          <a:endParaRPr lang="en-US"/>
        </a:p>
      </dgm:t>
    </dgm:pt>
    <dgm:pt modelId="{64235F2B-A282-9341-B2CB-C44BE36E2385}">
      <dgm:prSet phldrT="[Text]"/>
      <dgm:spPr/>
      <dgm:t>
        <a:bodyPr/>
        <a:lstStyle/>
        <a:p>
          <a:r>
            <a:rPr lang="en-US" dirty="0" smtClean="0"/>
            <a:t>Cavs win</a:t>
          </a:r>
          <a:endParaRPr lang="en-US" dirty="0"/>
        </a:p>
      </dgm:t>
    </dgm:pt>
    <dgm:pt modelId="{F7B907C9-BAA5-1341-A754-61168FB0B792}" type="parTrans" cxnId="{D30A03AC-8425-234C-A88B-581AFCB6EF7D}">
      <dgm:prSet/>
      <dgm:spPr/>
      <dgm:t>
        <a:bodyPr/>
        <a:lstStyle/>
        <a:p>
          <a:endParaRPr lang="en-US"/>
        </a:p>
      </dgm:t>
    </dgm:pt>
    <dgm:pt modelId="{18FAB8DF-C4D0-9B4B-88F0-DE5380DF4CB2}" type="sibTrans" cxnId="{D30A03AC-8425-234C-A88B-581AFCB6EF7D}">
      <dgm:prSet/>
      <dgm:spPr/>
      <dgm:t>
        <a:bodyPr/>
        <a:lstStyle/>
        <a:p>
          <a:endParaRPr lang="en-US"/>
        </a:p>
      </dgm:t>
    </dgm:pt>
    <dgm:pt modelId="{5B0BC826-05EC-3A4D-905D-896397DAF032}">
      <dgm:prSet phldrT="[Text]"/>
      <dgm:spPr/>
      <dgm:t>
        <a:bodyPr/>
        <a:lstStyle/>
        <a:p>
          <a:r>
            <a:rPr lang="en-US" dirty="0" smtClean="0"/>
            <a:t>Cavs win</a:t>
          </a:r>
          <a:endParaRPr lang="en-US" dirty="0"/>
        </a:p>
      </dgm:t>
    </dgm:pt>
    <dgm:pt modelId="{18EBB927-EFDF-1A43-AEA6-B48F6C10EE27}" type="parTrans" cxnId="{C8F0C474-81DA-A646-A033-3E6C5B6F087C}">
      <dgm:prSet/>
      <dgm:spPr/>
      <dgm:t>
        <a:bodyPr/>
        <a:lstStyle/>
        <a:p>
          <a:endParaRPr lang="en-US"/>
        </a:p>
      </dgm:t>
    </dgm:pt>
    <dgm:pt modelId="{8BF1B876-5F49-804B-B848-0914323C810D}" type="sibTrans" cxnId="{C8F0C474-81DA-A646-A033-3E6C5B6F087C}">
      <dgm:prSet/>
      <dgm:spPr/>
      <dgm:t>
        <a:bodyPr/>
        <a:lstStyle/>
        <a:p>
          <a:endParaRPr lang="en-US"/>
        </a:p>
      </dgm:t>
    </dgm:pt>
    <dgm:pt modelId="{3A943E42-126B-A047-ABBC-21D56D662A6F}">
      <dgm:prSet phldrT="[Text]"/>
      <dgm:spPr/>
      <dgm:t>
        <a:bodyPr/>
        <a:lstStyle/>
        <a:p>
          <a:r>
            <a:rPr lang="en-US" dirty="0" smtClean="0"/>
            <a:t>Warriors win</a:t>
          </a:r>
          <a:endParaRPr lang="en-US" dirty="0"/>
        </a:p>
      </dgm:t>
    </dgm:pt>
    <dgm:pt modelId="{651E2654-1F35-1F47-BCF1-87934967A9C5}" type="parTrans" cxnId="{8B90BA2B-BB6F-F447-A2B9-57EC92A076A5}">
      <dgm:prSet/>
      <dgm:spPr/>
      <dgm:t>
        <a:bodyPr/>
        <a:lstStyle/>
        <a:p>
          <a:endParaRPr lang="en-US"/>
        </a:p>
      </dgm:t>
    </dgm:pt>
    <dgm:pt modelId="{DE557ED1-76CE-E24D-985A-7ABEAA86A42C}" type="sibTrans" cxnId="{8B90BA2B-BB6F-F447-A2B9-57EC92A076A5}">
      <dgm:prSet/>
      <dgm:spPr/>
      <dgm:t>
        <a:bodyPr/>
        <a:lstStyle/>
        <a:p>
          <a:endParaRPr lang="en-US"/>
        </a:p>
      </dgm:t>
    </dgm:pt>
    <dgm:pt modelId="{52AAD6C6-BC91-D341-8DD1-E9E29A7A1E93}">
      <dgm:prSet phldrT="[Text]"/>
      <dgm:spPr/>
      <dgm:t>
        <a:bodyPr/>
        <a:lstStyle/>
        <a:p>
          <a:r>
            <a:rPr lang="en-US" dirty="0" smtClean="0"/>
            <a:t>Warriors win</a:t>
          </a:r>
          <a:endParaRPr lang="en-US" dirty="0"/>
        </a:p>
      </dgm:t>
    </dgm:pt>
    <dgm:pt modelId="{A9F4AE83-B00B-0D4C-A64C-6E850C99FE81}" type="parTrans" cxnId="{F149114D-E0E0-1F4F-9E5D-9696C9E39F6D}">
      <dgm:prSet/>
      <dgm:spPr/>
      <dgm:t>
        <a:bodyPr/>
        <a:lstStyle/>
        <a:p>
          <a:endParaRPr lang="en-US"/>
        </a:p>
      </dgm:t>
    </dgm:pt>
    <dgm:pt modelId="{434E5FC7-1955-8444-835A-59817B84A2C8}" type="sibTrans" cxnId="{F149114D-E0E0-1F4F-9E5D-9696C9E39F6D}">
      <dgm:prSet/>
      <dgm:spPr/>
      <dgm:t>
        <a:bodyPr/>
        <a:lstStyle/>
        <a:p>
          <a:endParaRPr lang="en-US"/>
        </a:p>
      </dgm:t>
    </dgm:pt>
    <dgm:pt modelId="{F984A8A5-4118-834F-9C52-E95CC1D30B60}" type="pres">
      <dgm:prSet presAssocID="{AA81A442-0A66-894E-925C-943BFE2FE7A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57E460-13DB-6C42-B519-28EBE7A4B4A6}" type="pres">
      <dgm:prSet presAssocID="{BAE882A2-0E2E-7048-A212-9ACD28554F3B}" presName="root1" presStyleCnt="0"/>
      <dgm:spPr/>
    </dgm:pt>
    <dgm:pt modelId="{CD7BD7E5-4738-9B41-8461-51DEF7F56FA7}" type="pres">
      <dgm:prSet presAssocID="{BAE882A2-0E2E-7048-A212-9ACD28554F3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D73A74-2EE3-1F43-98E6-F558E32AD17D}" type="pres">
      <dgm:prSet presAssocID="{BAE882A2-0E2E-7048-A212-9ACD28554F3B}" presName="level2hierChild" presStyleCnt="0"/>
      <dgm:spPr/>
    </dgm:pt>
    <dgm:pt modelId="{AD8FC713-4F8F-B04B-A534-C54F62FD41C9}" type="pres">
      <dgm:prSet presAssocID="{F7B907C9-BAA5-1341-A754-61168FB0B792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F0D46D71-19C4-0943-A292-274122F10F37}" type="pres">
      <dgm:prSet presAssocID="{F7B907C9-BAA5-1341-A754-61168FB0B792}" presName="connTx" presStyleLbl="parChTrans1D2" presStyleIdx="0" presStyleCnt="2"/>
      <dgm:spPr/>
      <dgm:t>
        <a:bodyPr/>
        <a:lstStyle/>
        <a:p>
          <a:endParaRPr lang="en-US"/>
        </a:p>
      </dgm:t>
    </dgm:pt>
    <dgm:pt modelId="{70DC49B1-EED0-B649-8954-2E0A9E88F06F}" type="pres">
      <dgm:prSet presAssocID="{64235F2B-A282-9341-B2CB-C44BE36E2385}" presName="root2" presStyleCnt="0"/>
      <dgm:spPr/>
    </dgm:pt>
    <dgm:pt modelId="{17F878DF-4BEA-E648-A623-E72B7161CA31}" type="pres">
      <dgm:prSet presAssocID="{64235F2B-A282-9341-B2CB-C44BE36E2385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9E3AE05-7245-AB48-A3F7-A12B2D2F0A59}" type="pres">
      <dgm:prSet presAssocID="{64235F2B-A282-9341-B2CB-C44BE36E2385}" presName="level3hierChild" presStyleCnt="0"/>
      <dgm:spPr/>
    </dgm:pt>
    <dgm:pt modelId="{CEB9FD7B-68BB-E04E-B2FC-16DFF9868091}" type="pres">
      <dgm:prSet presAssocID="{18EBB927-EFDF-1A43-AEA6-B48F6C10EE27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AF5E82F1-8683-444C-B229-260D8D65D235}" type="pres">
      <dgm:prSet presAssocID="{18EBB927-EFDF-1A43-AEA6-B48F6C10EE27}" presName="connTx" presStyleLbl="parChTrans1D3" presStyleIdx="0" presStyleCnt="2"/>
      <dgm:spPr/>
      <dgm:t>
        <a:bodyPr/>
        <a:lstStyle/>
        <a:p>
          <a:endParaRPr lang="en-US"/>
        </a:p>
      </dgm:t>
    </dgm:pt>
    <dgm:pt modelId="{BE851A5E-3822-0549-A8D0-5EFA5ED5D14D}" type="pres">
      <dgm:prSet presAssocID="{5B0BC826-05EC-3A4D-905D-896397DAF032}" presName="root2" presStyleCnt="0"/>
      <dgm:spPr/>
    </dgm:pt>
    <dgm:pt modelId="{A86F0AFA-CD42-7E49-8EBE-7A9B88770ADC}" type="pres">
      <dgm:prSet presAssocID="{5B0BC826-05EC-3A4D-905D-896397DAF032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390D2B-B5B0-0C44-A90E-0AA8C1C401AB}" type="pres">
      <dgm:prSet presAssocID="{5B0BC826-05EC-3A4D-905D-896397DAF032}" presName="level3hierChild" presStyleCnt="0"/>
      <dgm:spPr/>
    </dgm:pt>
    <dgm:pt modelId="{B8238950-BF69-A54B-880F-787930CDD868}" type="pres">
      <dgm:prSet presAssocID="{651E2654-1F35-1F47-BCF1-87934967A9C5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6886E864-71D4-1343-B8B5-4B98E2B0629D}" type="pres">
      <dgm:prSet presAssocID="{651E2654-1F35-1F47-BCF1-87934967A9C5}" presName="connTx" presStyleLbl="parChTrans1D3" presStyleIdx="1" presStyleCnt="2"/>
      <dgm:spPr/>
      <dgm:t>
        <a:bodyPr/>
        <a:lstStyle/>
        <a:p>
          <a:endParaRPr lang="en-US"/>
        </a:p>
      </dgm:t>
    </dgm:pt>
    <dgm:pt modelId="{C3DAAC79-CA3E-9C41-AB3A-007D926A65A7}" type="pres">
      <dgm:prSet presAssocID="{3A943E42-126B-A047-ABBC-21D56D662A6F}" presName="root2" presStyleCnt="0"/>
      <dgm:spPr/>
    </dgm:pt>
    <dgm:pt modelId="{EF8C76BF-093A-C64B-948E-1F4E7D9E3350}" type="pres">
      <dgm:prSet presAssocID="{3A943E42-126B-A047-ABBC-21D56D662A6F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EE4E55C-FEF5-C048-9363-70AE8E393BFE}" type="pres">
      <dgm:prSet presAssocID="{3A943E42-126B-A047-ABBC-21D56D662A6F}" presName="level3hierChild" presStyleCnt="0"/>
      <dgm:spPr/>
    </dgm:pt>
    <dgm:pt modelId="{E2BF7B01-1E41-5545-A32B-40D6B33B5623}" type="pres">
      <dgm:prSet presAssocID="{A9F4AE83-B00B-0D4C-A64C-6E850C99FE81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93DD4DAF-4B15-5C42-93BB-E436276170A1}" type="pres">
      <dgm:prSet presAssocID="{A9F4AE83-B00B-0D4C-A64C-6E850C99FE8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093265BD-6B20-6A4C-987C-25865754DB38}" type="pres">
      <dgm:prSet presAssocID="{52AAD6C6-BC91-D341-8DD1-E9E29A7A1E93}" presName="root2" presStyleCnt="0"/>
      <dgm:spPr/>
    </dgm:pt>
    <dgm:pt modelId="{785416A4-FFAB-404E-994F-E6D8DA2C749D}" type="pres">
      <dgm:prSet presAssocID="{52AAD6C6-BC91-D341-8DD1-E9E29A7A1E93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7B7849-C019-0A46-BA3B-A85EDBBFF382}" type="pres">
      <dgm:prSet presAssocID="{52AAD6C6-BC91-D341-8DD1-E9E29A7A1E93}" presName="level3hierChild" presStyleCnt="0"/>
      <dgm:spPr/>
    </dgm:pt>
  </dgm:ptLst>
  <dgm:cxnLst>
    <dgm:cxn modelId="{4C96A52F-4DEF-1441-99C4-52E582EB0E18}" type="presOf" srcId="{64235F2B-A282-9341-B2CB-C44BE36E2385}" destId="{17F878DF-4BEA-E648-A623-E72B7161CA31}" srcOrd="0" destOrd="0" presId="urn:microsoft.com/office/officeart/2005/8/layout/hierarchy2"/>
    <dgm:cxn modelId="{D30A03AC-8425-234C-A88B-581AFCB6EF7D}" srcId="{BAE882A2-0E2E-7048-A212-9ACD28554F3B}" destId="{64235F2B-A282-9341-B2CB-C44BE36E2385}" srcOrd="0" destOrd="0" parTransId="{F7B907C9-BAA5-1341-A754-61168FB0B792}" sibTransId="{18FAB8DF-C4D0-9B4B-88F0-DE5380DF4CB2}"/>
    <dgm:cxn modelId="{42B6D213-96B1-DD4A-9997-7D4401E810D1}" type="presOf" srcId="{18EBB927-EFDF-1A43-AEA6-B48F6C10EE27}" destId="{CEB9FD7B-68BB-E04E-B2FC-16DFF9868091}" srcOrd="0" destOrd="0" presId="urn:microsoft.com/office/officeart/2005/8/layout/hierarchy2"/>
    <dgm:cxn modelId="{697C7BB5-849B-8046-92E2-DC48A54020F5}" type="presOf" srcId="{5B0BC826-05EC-3A4D-905D-896397DAF032}" destId="{A86F0AFA-CD42-7E49-8EBE-7A9B88770ADC}" srcOrd="0" destOrd="0" presId="urn:microsoft.com/office/officeart/2005/8/layout/hierarchy2"/>
    <dgm:cxn modelId="{5D01148D-1BDB-754A-9290-7815130746F8}" type="presOf" srcId="{18EBB927-EFDF-1A43-AEA6-B48F6C10EE27}" destId="{AF5E82F1-8683-444C-B229-260D8D65D235}" srcOrd="1" destOrd="0" presId="urn:microsoft.com/office/officeart/2005/8/layout/hierarchy2"/>
    <dgm:cxn modelId="{E06A32FB-A6D9-8D4B-BE54-CCC623F7E27D}" type="presOf" srcId="{A9F4AE83-B00B-0D4C-A64C-6E850C99FE81}" destId="{E2BF7B01-1E41-5545-A32B-40D6B33B5623}" srcOrd="0" destOrd="0" presId="urn:microsoft.com/office/officeart/2005/8/layout/hierarchy2"/>
    <dgm:cxn modelId="{904081C8-8049-6346-8DF2-0DAA3B42763E}" type="presOf" srcId="{F7B907C9-BAA5-1341-A754-61168FB0B792}" destId="{AD8FC713-4F8F-B04B-A534-C54F62FD41C9}" srcOrd="0" destOrd="0" presId="urn:microsoft.com/office/officeart/2005/8/layout/hierarchy2"/>
    <dgm:cxn modelId="{BE278160-266C-3C4C-A967-5655792DDC73}" type="presOf" srcId="{AA81A442-0A66-894E-925C-943BFE2FE7A6}" destId="{F984A8A5-4118-834F-9C52-E95CC1D30B60}" srcOrd="0" destOrd="0" presId="urn:microsoft.com/office/officeart/2005/8/layout/hierarchy2"/>
    <dgm:cxn modelId="{F149114D-E0E0-1F4F-9E5D-9696C9E39F6D}" srcId="{BAE882A2-0E2E-7048-A212-9ACD28554F3B}" destId="{52AAD6C6-BC91-D341-8DD1-E9E29A7A1E93}" srcOrd="1" destOrd="0" parTransId="{A9F4AE83-B00B-0D4C-A64C-6E850C99FE81}" sibTransId="{434E5FC7-1955-8444-835A-59817B84A2C8}"/>
    <dgm:cxn modelId="{5A6FCEAD-76D4-D746-B84A-AB618AC84B73}" type="presOf" srcId="{651E2654-1F35-1F47-BCF1-87934967A9C5}" destId="{B8238950-BF69-A54B-880F-787930CDD868}" srcOrd="0" destOrd="0" presId="urn:microsoft.com/office/officeart/2005/8/layout/hierarchy2"/>
    <dgm:cxn modelId="{49C74417-20D9-134A-8A01-93D999BDB3F1}" type="presOf" srcId="{3A943E42-126B-A047-ABBC-21D56D662A6F}" destId="{EF8C76BF-093A-C64B-948E-1F4E7D9E3350}" srcOrd="0" destOrd="0" presId="urn:microsoft.com/office/officeart/2005/8/layout/hierarchy2"/>
    <dgm:cxn modelId="{5EED25F3-697E-6244-ADC1-B43B71A5C6CF}" type="presOf" srcId="{52AAD6C6-BC91-D341-8DD1-E9E29A7A1E93}" destId="{785416A4-FFAB-404E-994F-E6D8DA2C749D}" srcOrd="0" destOrd="0" presId="urn:microsoft.com/office/officeart/2005/8/layout/hierarchy2"/>
    <dgm:cxn modelId="{88AC2D91-2474-FF40-9CB3-ED9D3ABD0826}" srcId="{AA81A442-0A66-894E-925C-943BFE2FE7A6}" destId="{BAE882A2-0E2E-7048-A212-9ACD28554F3B}" srcOrd="0" destOrd="0" parTransId="{58623473-3473-E744-B163-1F1512D7B27C}" sibTransId="{42A6F2CA-614F-454C-B30A-43E52DE95C07}"/>
    <dgm:cxn modelId="{BF4ADE94-8DA5-BA48-A515-6C9402BC21A3}" type="presOf" srcId="{651E2654-1F35-1F47-BCF1-87934967A9C5}" destId="{6886E864-71D4-1343-B8B5-4B98E2B0629D}" srcOrd="1" destOrd="0" presId="urn:microsoft.com/office/officeart/2005/8/layout/hierarchy2"/>
    <dgm:cxn modelId="{172DB5B2-3FC6-4048-944D-DF4095B51F13}" type="presOf" srcId="{F7B907C9-BAA5-1341-A754-61168FB0B792}" destId="{F0D46D71-19C4-0943-A292-274122F10F37}" srcOrd="1" destOrd="0" presId="urn:microsoft.com/office/officeart/2005/8/layout/hierarchy2"/>
    <dgm:cxn modelId="{C8F0C474-81DA-A646-A033-3E6C5B6F087C}" srcId="{64235F2B-A282-9341-B2CB-C44BE36E2385}" destId="{5B0BC826-05EC-3A4D-905D-896397DAF032}" srcOrd="0" destOrd="0" parTransId="{18EBB927-EFDF-1A43-AEA6-B48F6C10EE27}" sibTransId="{8BF1B876-5F49-804B-B848-0914323C810D}"/>
    <dgm:cxn modelId="{5052E5EE-170C-A947-8C5B-9B31623985EB}" type="presOf" srcId="{BAE882A2-0E2E-7048-A212-9ACD28554F3B}" destId="{CD7BD7E5-4738-9B41-8461-51DEF7F56FA7}" srcOrd="0" destOrd="0" presId="urn:microsoft.com/office/officeart/2005/8/layout/hierarchy2"/>
    <dgm:cxn modelId="{9C439E88-568B-384B-BEC1-82BBF3FA217E}" type="presOf" srcId="{A9F4AE83-B00B-0D4C-A64C-6E850C99FE81}" destId="{93DD4DAF-4B15-5C42-93BB-E436276170A1}" srcOrd="1" destOrd="0" presId="urn:microsoft.com/office/officeart/2005/8/layout/hierarchy2"/>
    <dgm:cxn modelId="{8B90BA2B-BB6F-F447-A2B9-57EC92A076A5}" srcId="{64235F2B-A282-9341-B2CB-C44BE36E2385}" destId="{3A943E42-126B-A047-ABBC-21D56D662A6F}" srcOrd="1" destOrd="0" parTransId="{651E2654-1F35-1F47-BCF1-87934967A9C5}" sibTransId="{DE557ED1-76CE-E24D-985A-7ABEAA86A42C}"/>
    <dgm:cxn modelId="{46A4D946-FFA8-EB4B-BDF5-D9B40D456B18}" type="presParOf" srcId="{F984A8A5-4118-834F-9C52-E95CC1D30B60}" destId="{5557E460-13DB-6C42-B519-28EBE7A4B4A6}" srcOrd="0" destOrd="0" presId="urn:microsoft.com/office/officeart/2005/8/layout/hierarchy2"/>
    <dgm:cxn modelId="{08E93556-EADC-CB45-AECD-B3F8200ADA4C}" type="presParOf" srcId="{5557E460-13DB-6C42-B519-28EBE7A4B4A6}" destId="{CD7BD7E5-4738-9B41-8461-51DEF7F56FA7}" srcOrd="0" destOrd="0" presId="urn:microsoft.com/office/officeart/2005/8/layout/hierarchy2"/>
    <dgm:cxn modelId="{18CDD7B5-FC0F-E342-B92E-0BCC757CD635}" type="presParOf" srcId="{5557E460-13DB-6C42-B519-28EBE7A4B4A6}" destId="{07D73A74-2EE3-1F43-98E6-F558E32AD17D}" srcOrd="1" destOrd="0" presId="urn:microsoft.com/office/officeart/2005/8/layout/hierarchy2"/>
    <dgm:cxn modelId="{6BBDF1BD-2B6B-584B-B755-467F1062689F}" type="presParOf" srcId="{07D73A74-2EE3-1F43-98E6-F558E32AD17D}" destId="{AD8FC713-4F8F-B04B-A534-C54F62FD41C9}" srcOrd="0" destOrd="0" presId="urn:microsoft.com/office/officeart/2005/8/layout/hierarchy2"/>
    <dgm:cxn modelId="{39F2B196-00C9-5F44-BEEE-8785342E22E3}" type="presParOf" srcId="{AD8FC713-4F8F-B04B-A534-C54F62FD41C9}" destId="{F0D46D71-19C4-0943-A292-274122F10F37}" srcOrd="0" destOrd="0" presId="urn:microsoft.com/office/officeart/2005/8/layout/hierarchy2"/>
    <dgm:cxn modelId="{BD043D12-9322-5C42-95D1-AAEE2B8CCF36}" type="presParOf" srcId="{07D73A74-2EE3-1F43-98E6-F558E32AD17D}" destId="{70DC49B1-EED0-B649-8954-2E0A9E88F06F}" srcOrd="1" destOrd="0" presId="urn:microsoft.com/office/officeart/2005/8/layout/hierarchy2"/>
    <dgm:cxn modelId="{43211DD0-03BB-A644-AA8D-3E44C43FFAE5}" type="presParOf" srcId="{70DC49B1-EED0-B649-8954-2E0A9E88F06F}" destId="{17F878DF-4BEA-E648-A623-E72B7161CA31}" srcOrd="0" destOrd="0" presId="urn:microsoft.com/office/officeart/2005/8/layout/hierarchy2"/>
    <dgm:cxn modelId="{32E7A543-3AC1-A747-BE89-2FDCCD216EFC}" type="presParOf" srcId="{70DC49B1-EED0-B649-8954-2E0A9E88F06F}" destId="{69E3AE05-7245-AB48-A3F7-A12B2D2F0A59}" srcOrd="1" destOrd="0" presId="urn:microsoft.com/office/officeart/2005/8/layout/hierarchy2"/>
    <dgm:cxn modelId="{772B2D6F-3216-8E42-BAA2-83B2E5DDB13B}" type="presParOf" srcId="{69E3AE05-7245-AB48-A3F7-A12B2D2F0A59}" destId="{CEB9FD7B-68BB-E04E-B2FC-16DFF9868091}" srcOrd="0" destOrd="0" presId="urn:microsoft.com/office/officeart/2005/8/layout/hierarchy2"/>
    <dgm:cxn modelId="{5E150C88-4996-7E41-B1AE-DF957A82D4AC}" type="presParOf" srcId="{CEB9FD7B-68BB-E04E-B2FC-16DFF9868091}" destId="{AF5E82F1-8683-444C-B229-260D8D65D235}" srcOrd="0" destOrd="0" presId="urn:microsoft.com/office/officeart/2005/8/layout/hierarchy2"/>
    <dgm:cxn modelId="{939FE0B7-7BA9-FE40-A003-434A0CDAC7F2}" type="presParOf" srcId="{69E3AE05-7245-AB48-A3F7-A12B2D2F0A59}" destId="{BE851A5E-3822-0549-A8D0-5EFA5ED5D14D}" srcOrd="1" destOrd="0" presId="urn:microsoft.com/office/officeart/2005/8/layout/hierarchy2"/>
    <dgm:cxn modelId="{056D43A9-40F5-A747-87AA-1AC261F5010F}" type="presParOf" srcId="{BE851A5E-3822-0549-A8D0-5EFA5ED5D14D}" destId="{A86F0AFA-CD42-7E49-8EBE-7A9B88770ADC}" srcOrd="0" destOrd="0" presId="urn:microsoft.com/office/officeart/2005/8/layout/hierarchy2"/>
    <dgm:cxn modelId="{75A36C1F-B680-0748-ADE2-6F7BD06CCE10}" type="presParOf" srcId="{BE851A5E-3822-0549-A8D0-5EFA5ED5D14D}" destId="{F8390D2B-B5B0-0C44-A90E-0AA8C1C401AB}" srcOrd="1" destOrd="0" presId="urn:microsoft.com/office/officeart/2005/8/layout/hierarchy2"/>
    <dgm:cxn modelId="{F2C04289-6091-9A49-83EA-5D729600A497}" type="presParOf" srcId="{69E3AE05-7245-AB48-A3F7-A12B2D2F0A59}" destId="{B8238950-BF69-A54B-880F-787930CDD868}" srcOrd="2" destOrd="0" presId="urn:microsoft.com/office/officeart/2005/8/layout/hierarchy2"/>
    <dgm:cxn modelId="{ADE4AB57-46F3-FA4F-9ABD-54A3F7CDF7E2}" type="presParOf" srcId="{B8238950-BF69-A54B-880F-787930CDD868}" destId="{6886E864-71D4-1343-B8B5-4B98E2B0629D}" srcOrd="0" destOrd="0" presId="urn:microsoft.com/office/officeart/2005/8/layout/hierarchy2"/>
    <dgm:cxn modelId="{CE1120C0-9FBB-504B-8579-2847FF4B94D9}" type="presParOf" srcId="{69E3AE05-7245-AB48-A3F7-A12B2D2F0A59}" destId="{C3DAAC79-CA3E-9C41-AB3A-007D926A65A7}" srcOrd="3" destOrd="0" presId="urn:microsoft.com/office/officeart/2005/8/layout/hierarchy2"/>
    <dgm:cxn modelId="{B007F92B-1136-C94A-A3A1-D3E253F8C4C5}" type="presParOf" srcId="{C3DAAC79-CA3E-9C41-AB3A-007D926A65A7}" destId="{EF8C76BF-093A-C64B-948E-1F4E7D9E3350}" srcOrd="0" destOrd="0" presId="urn:microsoft.com/office/officeart/2005/8/layout/hierarchy2"/>
    <dgm:cxn modelId="{98ED6060-3266-754C-A096-0F70B8BCD094}" type="presParOf" srcId="{C3DAAC79-CA3E-9C41-AB3A-007D926A65A7}" destId="{EEE4E55C-FEF5-C048-9363-70AE8E393BFE}" srcOrd="1" destOrd="0" presId="urn:microsoft.com/office/officeart/2005/8/layout/hierarchy2"/>
    <dgm:cxn modelId="{0A8F8526-7EF7-9647-B149-85368504740A}" type="presParOf" srcId="{07D73A74-2EE3-1F43-98E6-F558E32AD17D}" destId="{E2BF7B01-1E41-5545-A32B-40D6B33B5623}" srcOrd="2" destOrd="0" presId="urn:microsoft.com/office/officeart/2005/8/layout/hierarchy2"/>
    <dgm:cxn modelId="{6234FE77-EAA1-0E49-844B-77E9521895C4}" type="presParOf" srcId="{E2BF7B01-1E41-5545-A32B-40D6B33B5623}" destId="{93DD4DAF-4B15-5C42-93BB-E436276170A1}" srcOrd="0" destOrd="0" presId="urn:microsoft.com/office/officeart/2005/8/layout/hierarchy2"/>
    <dgm:cxn modelId="{07521BC4-27C3-2349-A82E-352232737A12}" type="presParOf" srcId="{07D73A74-2EE3-1F43-98E6-F558E32AD17D}" destId="{093265BD-6B20-6A4C-987C-25865754DB38}" srcOrd="3" destOrd="0" presId="urn:microsoft.com/office/officeart/2005/8/layout/hierarchy2"/>
    <dgm:cxn modelId="{3CAA9F0D-8C27-BB47-BBA1-50DADE411E00}" type="presParOf" srcId="{093265BD-6B20-6A4C-987C-25865754DB38}" destId="{785416A4-FFAB-404E-994F-E6D8DA2C749D}" srcOrd="0" destOrd="0" presId="urn:microsoft.com/office/officeart/2005/8/layout/hierarchy2"/>
    <dgm:cxn modelId="{4CF58F1A-407A-9447-9366-08511DC0616E}" type="presParOf" srcId="{093265BD-6B20-6A4C-987C-25865754DB38}" destId="{4D7B7849-C019-0A46-BA3B-A85EDBBFF38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E17263-ED73-5F4D-80A0-144E46A6F111}" type="doc">
      <dgm:prSet loTypeId="urn:microsoft.com/office/officeart/2005/8/layout/hierarchy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2C6E768-5BF2-824C-9832-A73C9AE0000F}">
      <dgm:prSet phldrT="[Text]"/>
      <dgm:spPr/>
      <dgm:t>
        <a:bodyPr/>
        <a:lstStyle/>
        <a:p>
          <a:r>
            <a:rPr lang="en-US" dirty="0" smtClean="0"/>
            <a:t>Desert</a:t>
          </a:r>
          <a:endParaRPr lang="en-US" dirty="0"/>
        </a:p>
      </dgm:t>
    </dgm:pt>
    <dgm:pt modelId="{4C462B40-6E2F-2940-8A8A-772D78ED543F}" type="parTrans" cxnId="{58AFFEE2-05ED-054F-B302-8ABECFA553A1}">
      <dgm:prSet/>
      <dgm:spPr/>
      <dgm:t>
        <a:bodyPr/>
        <a:lstStyle/>
        <a:p>
          <a:endParaRPr lang="en-US"/>
        </a:p>
      </dgm:t>
    </dgm:pt>
    <dgm:pt modelId="{E2373523-CCCA-1747-BE63-DECA1AE53E48}" type="sibTrans" cxnId="{58AFFEE2-05ED-054F-B302-8ABECFA553A1}">
      <dgm:prSet/>
      <dgm:spPr/>
      <dgm:t>
        <a:bodyPr/>
        <a:lstStyle/>
        <a:p>
          <a:endParaRPr lang="en-US"/>
        </a:p>
      </dgm:t>
    </dgm:pt>
    <dgm:pt modelId="{BC8308CB-CB18-5943-B747-ABD55F352D08}">
      <dgm:prSet phldrT="[Text]"/>
      <dgm:spPr/>
      <dgm:t>
        <a:bodyPr/>
        <a:lstStyle/>
        <a:p>
          <a:r>
            <a:rPr lang="en-US" dirty="0" smtClean="0"/>
            <a:t>Pie</a:t>
          </a:r>
          <a:endParaRPr lang="en-US" dirty="0"/>
        </a:p>
      </dgm:t>
    </dgm:pt>
    <dgm:pt modelId="{50CE1E26-65A9-5344-ADC0-5B747B95C370}" type="parTrans" cxnId="{509F3D3D-CDCD-AE44-8747-B977788F434E}">
      <dgm:prSet/>
      <dgm:spPr/>
      <dgm:t>
        <a:bodyPr/>
        <a:lstStyle/>
        <a:p>
          <a:endParaRPr lang="en-US"/>
        </a:p>
      </dgm:t>
    </dgm:pt>
    <dgm:pt modelId="{068B6D5C-5E2E-1345-87FD-A974A4F5BB41}" type="sibTrans" cxnId="{509F3D3D-CDCD-AE44-8747-B977788F434E}">
      <dgm:prSet/>
      <dgm:spPr/>
      <dgm:t>
        <a:bodyPr/>
        <a:lstStyle/>
        <a:p>
          <a:endParaRPr lang="en-US"/>
        </a:p>
      </dgm:t>
    </dgm:pt>
    <dgm:pt modelId="{BDC40711-1E2E-6E42-9826-36F614B5109D}">
      <dgm:prSet phldrT="[Text]"/>
      <dgm:spPr/>
      <dgm:t>
        <a:bodyPr/>
        <a:lstStyle/>
        <a:p>
          <a:r>
            <a:rPr lang="en-US" dirty="0" smtClean="0"/>
            <a:t>Coffee</a:t>
          </a:r>
          <a:endParaRPr lang="en-US" dirty="0"/>
        </a:p>
      </dgm:t>
    </dgm:pt>
    <dgm:pt modelId="{A666DD6C-2497-B845-88EA-B101A18C6F4A}" type="parTrans" cxnId="{D4A0152F-11D4-404A-BFAE-7D9279937362}">
      <dgm:prSet/>
      <dgm:spPr/>
      <dgm:t>
        <a:bodyPr/>
        <a:lstStyle/>
        <a:p>
          <a:endParaRPr lang="en-US"/>
        </a:p>
      </dgm:t>
    </dgm:pt>
    <dgm:pt modelId="{3440B5F4-38F7-8749-89E8-53B4E5FD501E}" type="sibTrans" cxnId="{D4A0152F-11D4-404A-BFAE-7D9279937362}">
      <dgm:prSet/>
      <dgm:spPr/>
      <dgm:t>
        <a:bodyPr/>
        <a:lstStyle/>
        <a:p>
          <a:endParaRPr lang="en-US"/>
        </a:p>
      </dgm:t>
    </dgm:pt>
    <dgm:pt modelId="{A220D82F-0C4A-6B4B-AD77-57771A528B46}">
      <dgm:prSet phldrT="[Text]"/>
      <dgm:spPr/>
      <dgm:t>
        <a:bodyPr/>
        <a:lstStyle/>
        <a:p>
          <a:r>
            <a:rPr lang="en-US" dirty="0" smtClean="0"/>
            <a:t>Tea</a:t>
          </a:r>
          <a:endParaRPr lang="en-US" dirty="0"/>
        </a:p>
      </dgm:t>
    </dgm:pt>
    <dgm:pt modelId="{E2F9D7AA-DD05-BD43-B7B6-25BAC56522A4}" type="parTrans" cxnId="{E52AB5EB-8237-D44E-BF9C-850D8293890C}">
      <dgm:prSet/>
      <dgm:spPr/>
      <dgm:t>
        <a:bodyPr/>
        <a:lstStyle/>
        <a:p>
          <a:endParaRPr lang="en-US"/>
        </a:p>
      </dgm:t>
    </dgm:pt>
    <dgm:pt modelId="{98046354-C708-1D4E-BA10-9CC19911D7CB}" type="sibTrans" cxnId="{E52AB5EB-8237-D44E-BF9C-850D8293890C}">
      <dgm:prSet/>
      <dgm:spPr/>
      <dgm:t>
        <a:bodyPr/>
        <a:lstStyle/>
        <a:p>
          <a:endParaRPr lang="en-US"/>
        </a:p>
      </dgm:t>
    </dgm:pt>
    <dgm:pt modelId="{5128FE6A-A530-3648-83B8-4CA81F0CC9ED}">
      <dgm:prSet phldrT="[Text]"/>
      <dgm:spPr/>
      <dgm:t>
        <a:bodyPr/>
        <a:lstStyle/>
        <a:p>
          <a:r>
            <a:rPr lang="en-US" dirty="0" smtClean="0"/>
            <a:t>Ice cream</a:t>
          </a:r>
        </a:p>
      </dgm:t>
    </dgm:pt>
    <dgm:pt modelId="{220ABBA8-469F-3741-BDA3-10178C70F1B6}" type="parTrans" cxnId="{B51C4988-7C6F-F845-8D69-50E6DA5FB2CC}">
      <dgm:prSet/>
      <dgm:spPr/>
      <dgm:t>
        <a:bodyPr/>
        <a:lstStyle/>
        <a:p>
          <a:endParaRPr lang="en-US"/>
        </a:p>
      </dgm:t>
    </dgm:pt>
    <dgm:pt modelId="{0AC29045-ED96-2C44-B2FD-09BECD10178A}" type="sibTrans" cxnId="{B51C4988-7C6F-F845-8D69-50E6DA5FB2CC}">
      <dgm:prSet/>
      <dgm:spPr/>
      <dgm:t>
        <a:bodyPr/>
        <a:lstStyle/>
        <a:p>
          <a:endParaRPr lang="en-US"/>
        </a:p>
      </dgm:t>
    </dgm:pt>
    <dgm:pt modelId="{0EE63529-94C5-EB4C-805F-77D62A501A06}">
      <dgm:prSet phldrT="[Text]"/>
      <dgm:spPr/>
      <dgm:t>
        <a:bodyPr/>
        <a:lstStyle/>
        <a:p>
          <a:r>
            <a:rPr lang="en-US" dirty="0" smtClean="0"/>
            <a:t>Cake</a:t>
          </a:r>
          <a:endParaRPr lang="en-US" dirty="0"/>
        </a:p>
      </dgm:t>
    </dgm:pt>
    <dgm:pt modelId="{F76338DB-5421-9A4E-820C-61EAB9FA9073}" type="parTrans" cxnId="{D8A5D3E6-3EF0-AD48-A289-A359D5C47789}">
      <dgm:prSet/>
      <dgm:spPr/>
      <dgm:t>
        <a:bodyPr/>
        <a:lstStyle/>
        <a:p>
          <a:endParaRPr lang="en-US"/>
        </a:p>
      </dgm:t>
    </dgm:pt>
    <dgm:pt modelId="{617C20FC-3749-DC4A-8F24-B1B8B3CFEBF8}" type="sibTrans" cxnId="{D8A5D3E6-3EF0-AD48-A289-A359D5C47789}">
      <dgm:prSet/>
      <dgm:spPr/>
      <dgm:t>
        <a:bodyPr/>
        <a:lstStyle/>
        <a:p>
          <a:endParaRPr lang="en-US"/>
        </a:p>
      </dgm:t>
    </dgm:pt>
    <dgm:pt modelId="{B91AEF0B-746B-E642-9C89-549F39AABDFF}">
      <dgm:prSet phldrT="[Text]"/>
      <dgm:spPr/>
      <dgm:t>
        <a:bodyPr/>
        <a:lstStyle/>
        <a:p>
          <a:r>
            <a:rPr lang="en-US" dirty="0" smtClean="0"/>
            <a:t>Tea</a:t>
          </a:r>
          <a:endParaRPr lang="en-US" dirty="0"/>
        </a:p>
      </dgm:t>
    </dgm:pt>
    <dgm:pt modelId="{BC29158A-7CF3-AB47-9BC9-8C7D0B0CA31A}" type="parTrans" cxnId="{E9EAF5FD-A92D-CD4D-9EB6-C50794B4DCC7}">
      <dgm:prSet/>
      <dgm:spPr/>
      <dgm:t>
        <a:bodyPr/>
        <a:lstStyle/>
        <a:p>
          <a:endParaRPr lang="en-US"/>
        </a:p>
      </dgm:t>
    </dgm:pt>
    <dgm:pt modelId="{02BCAEDA-4C0A-CB4C-90FB-460AC60723C6}" type="sibTrans" cxnId="{E9EAF5FD-A92D-CD4D-9EB6-C50794B4DCC7}">
      <dgm:prSet/>
      <dgm:spPr/>
      <dgm:t>
        <a:bodyPr/>
        <a:lstStyle/>
        <a:p>
          <a:endParaRPr lang="en-US"/>
        </a:p>
      </dgm:t>
    </dgm:pt>
    <dgm:pt modelId="{72DB08C8-A273-FD44-81B7-EE9042AAEB17}">
      <dgm:prSet phldrT="[Text]"/>
      <dgm:spPr/>
      <dgm:t>
        <a:bodyPr/>
        <a:lstStyle/>
        <a:p>
          <a:r>
            <a:rPr lang="en-US" dirty="0" smtClean="0"/>
            <a:t>Coffee</a:t>
          </a:r>
        </a:p>
      </dgm:t>
    </dgm:pt>
    <dgm:pt modelId="{C103D2D1-915C-A04D-8CF3-8E809BF6DD7A}" type="parTrans" cxnId="{99C88793-0281-194B-BC4B-5E608E1528D3}">
      <dgm:prSet/>
      <dgm:spPr/>
    </dgm:pt>
    <dgm:pt modelId="{61EFF90A-42DE-4047-A0EA-654B3D678927}" type="sibTrans" cxnId="{99C88793-0281-194B-BC4B-5E608E1528D3}">
      <dgm:prSet/>
      <dgm:spPr/>
    </dgm:pt>
    <dgm:pt modelId="{BB0F50AD-9BE7-B645-982B-85DC3DEF5FAA}">
      <dgm:prSet phldrT="[Text]"/>
      <dgm:spPr/>
      <dgm:t>
        <a:bodyPr/>
        <a:lstStyle/>
        <a:p>
          <a:r>
            <a:rPr lang="en-US" dirty="0" smtClean="0"/>
            <a:t>Coffee</a:t>
          </a:r>
          <a:endParaRPr lang="en-US" dirty="0"/>
        </a:p>
      </dgm:t>
    </dgm:pt>
    <dgm:pt modelId="{12109FB9-849A-4547-821B-F92A8047AE9D}" type="parTrans" cxnId="{B4F6067C-63DB-7444-AF65-D09B5E657B37}">
      <dgm:prSet/>
      <dgm:spPr/>
    </dgm:pt>
    <dgm:pt modelId="{1566254C-ECD8-AD43-9C27-C83CF5FF3179}" type="sibTrans" cxnId="{B4F6067C-63DB-7444-AF65-D09B5E657B37}">
      <dgm:prSet/>
      <dgm:spPr/>
    </dgm:pt>
    <dgm:pt modelId="{107E038F-3FFD-8D44-A3E3-88837A153F60}">
      <dgm:prSet phldrT="[Text]"/>
      <dgm:spPr/>
      <dgm:t>
        <a:bodyPr/>
        <a:lstStyle/>
        <a:p>
          <a:r>
            <a:rPr lang="en-US" dirty="0" smtClean="0"/>
            <a:t>Tea</a:t>
          </a:r>
          <a:endParaRPr lang="en-US" dirty="0"/>
        </a:p>
      </dgm:t>
    </dgm:pt>
    <dgm:pt modelId="{47B5B56D-2505-6E46-8F52-92D724AEB181}" type="parTrans" cxnId="{07FE34C6-E805-BD46-8939-8E2AAF2F21C0}">
      <dgm:prSet/>
      <dgm:spPr/>
      <dgm:t>
        <a:bodyPr/>
        <a:lstStyle/>
        <a:p>
          <a:endParaRPr lang="en-US"/>
        </a:p>
      </dgm:t>
    </dgm:pt>
    <dgm:pt modelId="{C953BE45-C9F9-A342-B283-62F4974E02AC}" type="sibTrans" cxnId="{07FE34C6-E805-BD46-8939-8E2AAF2F21C0}">
      <dgm:prSet/>
      <dgm:spPr/>
      <dgm:t>
        <a:bodyPr/>
        <a:lstStyle/>
        <a:p>
          <a:endParaRPr lang="en-US"/>
        </a:p>
      </dgm:t>
    </dgm:pt>
    <dgm:pt modelId="{33D3BD1F-C209-024B-B5A0-5DB34304F495}" type="pres">
      <dgm:prSet presAssocID="{27E17263-ED73-5F4D-80A0-144E46A6F11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8ACADBAC-8ADB-2B42-A21C-48B7F77052DC}" type="pres">
      <dgm:prSet presAssocID="{E2C6E768-5BF2-824C-9832-A73C9AE0000F}" presName="hierRoot1" presStyleCnt="0"/>
      <dgm:spPr/>
    </dgm:pt>
    <dgm:pt modelId="{6FD1F0F2-9B20-5745-BD1F-37B98E8EB51F}" type="pres">
      <dgm:prSet presAssocID="{E2C6E768-5BF2-824C-9832-A73C9AE0000F}" presName="composite" presStyleCnt="0"/>
      <dgm:spPr/>
    </dgm:pt>
    <dgm:pt modelId="{D51B8849-10F4-3B48-B8AA-25B2A2F1913C}" type="pres">
      <dgm:prSet presAssocID="{E2C6E768-5BF2-824C-9832-A73C9AE0000F}" presName="background" presStyleLbl="node0" presStyleIdx="0" presStyleCnt="1"/>
      <dgm:spPr/>
    </dgm:pt>
    <dgm:pt modelId="{F095D250-1442-534D-A83F-A09134870EE2}" type="pres">
      <dgm:prSet presAssocID="{E2C6E768-5BF2-824C-9832-A73C9AE0000F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A2C849-B8A1-794F-8EEA-CF86394AAA26}" type="pres">
      <dgm:prSet presAssocID="{E2C6E768-5BF2-824C-9832-A73C9AE0000F}" presName="hierChild2" presStyleCnt="0"/>
      <dgm:spPr/>
    </dgm:pt>
    <dgm:pt modelId="{CD2CCA12-507E-D04F-9A7C-59A86ABC5769}" type="pres">
      <dgm:prSet presAssocID="{50CE1E26-65A9-5344-ADC0-5B747B95C370}" presName="Name10" presStyleLbl="parChTrans1D2" presStyleIdx="0" presStyleCnt="3"/>
      <dgm:spPr/>
      <dgm:t>
        <a:bodyPr/>
        <a:lstStyle/>
        <a:p>
          <a:endParaRPr lang="en-US"/>
        </a:p>
      </dgm:t>
    </dgm:pt>
    <dgm:pt modelId="{6445BD54-43FE-9040-9B5C-CD6B7F1C1504}" type="pres">
      <dgm:prSet presAssocID="{BC8308CB-CB18-5943-B747-ABD55F352D08}" presName="hierRoot2" presStyleCnt="0"/>
      <dgm:spPr/>
    </dgm:pt>
    <dgm:pt modelId="{EE112471-1FC3-0D4B-AF18-EC1264EBB41E}" type="pres">
      <dgm:prSet presAssocID="{BC8308CB-CB18-5943-B747-ABD55F352D08}" presName="composite2" presStyleCnt="0"/>
      <dgm:spPr/>
    </dgm:pt>
    <dgm:pt modelId="{A03DA4B9-A60F-744B-AE50-B12E03603794}" type="pres">
      <dgm:prSet presAssocID="{BC8308CB-CB18-5943-B747-ABD55F352D08}" presName="background2" presStyleLbl="node2" presStyleIdx="0" presStyleCnt="3"/>
      <dgm:spPr/>
    </dgm:pt>
    <dgm:pt modelId="{26DD4666-84A4-A64C-8B5F-1FB72C8BAB97}" type="pres">
      <dgm:prSet presAssocID="{BC8308CB-CB18-5943-B747-ABD55F352D08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DA0102-2654-774A-B011-0D325A4D157B}" type="pres">
      <dgm:prSet presAssocID="{BC8308CB-CB18-5943-B747-ABD55F352D08}" presName="hierChild3" presStyleCnt="0"/>
      <dgm:spPr/>
    </dgm:pt>
    <dgm:pt modelId="{20C3B974-86E2-C149-9D43-DF9E7F741291}" type="pres">
      <dgm:prSet presAssocID="{A666DD6C-2497-B845-88EA-B101A18C6F4A}" presName="Name17" presStyleLbl="parChTrans1D3" presStyleIdx="0" presStyleCnt="6"/>
      <dgm:spPr/>
      <dgm:t>
        <a:bodyPr/>
        <a:lstStyle/>
        <a:p>
          <a:endParaRPr lang="en-US"/>
        </a:p>
      </dgm:t>
    </dgm:pt>
    <dgm:pt modelId="{C3A6F98C-0A18-184D-8C3E-825ACDEF50C2}" type="pres">
      <dgm:prSet presAssocID="{BDC40711-1E2E-6E42-9826-36F614B5109D}" presName="hierRoot3" presStyleCnt="0"/>
      <dgm:spPr/>
    </dgm:pt>
    <dgm:pt modelId="{4D614052-F50B-D449-B497-3F550DB57166}" type="pres">
      <dgm:prSet presAssocID="{BDC40711-1E2E-6E42-9826-36F614B5109D}" presName="composite3" presStyleCnt="0"/>
      <dgm:spPr/>
    </dgm:pt>
    <dgm:pt modelId="{0D8C1EF2-59DD-2146-9AA4-9D702EE6342B}" type="pres">
      <dgm:prSet presAssocID="{BDC40711-1E2E-6E42-9826-36F614B5109D}" presName="background3" presStyleLbl="node3" presStyleIdx="0" presStyleCnt="6"/>
      <dgm:spPr/>
    </dgm:pt>
    <dgm:pt modelId="{7C8004DA-2BA7-8145-B160-557EC84EB486}" type="pres">
      <dgm:prSet presAssocID="{BDC40711-1E2E-6E42-9826-36F614B5109D}" presName="text3" presStyleLbl="fgAcc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BB1114-1218-6A48-8B83-8091AC715AEC}" type="pres">
      <dgm:prSet presAssocID="{BDC40711-1E2E-6E42-9826-36F614B5109D}" presName="hierChild4" presStyleCnt="0"/>
      <dgm:spPr/>
    </dgm:pt>
    <dgm:pt modelId="{6ACE9E85-2BF2-7842-8761-325FB0343881}" type="pres">
      <dgm:prSet presAssocID="{E2F9D7AA-DD05-BD43-B7B6-25BAC56522A4}" presName="Name17" presStyleLbl="parChTrans1D3" presStyleIdx="1" presStyleCnt="6"/>
      <dgm:spPr/>
      <dgm:t>
        <a:bodyPr/>
        <a:lstStyle/>
        <a:p>
          <a:endParaRPr lang="en-US"/>
        </a:p>
      </dgm:t>
    </dgm:pt>
    <dgm:pt modelId="{2D393F66-14F7-1148-B053-C9B8A1CFA133}" type="pres">
      <dgm:prSet presAssocID="{A220D82F-0C4A-6B4B-AD77-57771A528B46}" presName="hierRoot3" presStyleCnt="0"/>
      <dgm:spPr/>
    </dgm:pt>
    <dgm:pt modelId="{E9FC4235-B5EF-9046-B5E8-C8A176215231}" type="pres">
      <dgm:prSet presAssocID="{A220D82F-0C4A-6B4B-AD77-57771A528B46}" presName="composite3" presStyleCnt="0"/>
      <dgm:spPr/>
    </dgm:pt>
    <dgm:pt modelId="{941B67EA-BBF9-B549-8B4E-F296BA252160}" type="pres">
      <dgm:prSet presAssocID="{A220D82F-0C4A-6B4B-AD77-57771A528B46}" presName="background3" presStyleLbl="node3" presStyleIdx="1" presStyleCnt="6"/>
      <dgm:spPr/>
    </dgm:pt>
    <dgm:pt modelId="{78CCB524-1C8D-3C4B-A0C6-6789F4DEB459}" type="pres">
      <dgm:prSet presAssocID="{A220D82F-0C4A-6B4B-AD77-57771A528B46}" presName="text3" presStyleLbl="fgAcc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4DF65E-FB46-4D4C-861F-76C5F13729F4}" type="pres">
      <dgm:prSet presAssocID="{A220D82F-0C4A-6B4B-AD77-57771A528B46}" presName="hierChild4" presStyleCnt="0"/>
      <dgm:spPr/>
    </dgm:pt>
    <dgm:pt modelId="{B62623F4-81F2-F14A-B557-F2B354339DAF}" type="pres">
      <dgm:prSet presAssocID="{220ABBA8-469F-3741-BDA3-10178C70F1B6}" presName="Name10" presStyleLbl="parChTrans1D2" presStyleIdx="1" presStyleCnt="3"/>
      <dgm:spPr/>
      <dgm:t>
        <a:bodyPr/>
        <a:lstStyle/>
        <a:p>
          <a:endParaRPr lang="en-US"/>
        </a:p>
      </dgm:t>
    </dgm:pt>
    <dgm:pt modelId="{66992358-E657-D34D-BA20-1AC70B31E5EA}" type="pres">
      <dgm:prSet presAssocID="{5128FE6A-A530-3648-83B8-4CA81F0CC9ED}" presName="hierRoot2" presStyleCnt="0"/>
      <dgm:spPr/>
    </dgm:pt>
    <dgm:pt modelId="{73B0925D-60DC-5448-A5B8-B0B0902D546E}" type="pres">
      <dgm:prSet presAssocID="{5128FE6A-A530-3648-83B8-4CA81F0CC9ED}" presName="composite2" presStyleCnt="0"/>
      <dgm:spPr/>
    </dgm:pt>
    <dgm:pt modelId="{475D1AA5-89CD-F04F-9704-2F37100EFE0E}" type="pres">
      <dgm:prSet presAssocID="{5128FE6A-A530-3648-83B8-4CA81F0CC9ED}" presName="background2" presStyleLbl="node2" presStyleIdx="1" presStyleCnt="3"/>
      <dgm:spPr/>
    </dgm:pt>
    <dgm:pt modelId="{A89306A2-856F-5441-9884-BE2023FAF879}" type="pres">
      <dgm:prSet presAssocID="{5128FE6A-A530-3648-83B8-4CA81F0CC9ED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233F75-94F3-B549-BFAF-F620E65A96F8}" type="pres">
      <dgm:prSet presAssocID="{5128FE6A-A530-3648-83B8-4CA81F0CC9ED}" presName="hierChild3" presStyleCnt="0"/>
      <dgm:spPr/>
    </dgm:pt>
    <dgm:pt modelId="{09C0F979-D082-D245-9A71-79279AC7DADD}" type="pres">
      <dgm:prSet presAssocID="{C103D2D1-915C-A04D-8CF3-8E809BF6DD7A}" presName="Name17" presStyleLbl="parChTrans1D3" presStyleIdx="2" presStyleCnt="6"/>
      <dgm:spPr/>
    </dgm:pt>
    <dgm:pt modelId="{9FBBEC3A-574F-FF43-A968-1991163FF74C}" type="pres">
      <dgm:prSet presAssocID="{72DB08C8-A273-FD44-81B7-EE9042AAEB17}" presName="hierRoot3" presStyleCnt="0"/>
      <dgm:spPr/>
    </dgm:pt>
    <dgm:pt modelId="{6F5CCE5B-2FD6-8848-9887-E1729663DD4F}" type="pres">
      <dgm:prSet presAssocID="{72DB08C8-A273-FD44-81B7-EE9042AAEB17}" presName="composite3" presStyleCnt="0"/>
      <dgm:spPr/>
    </dgm:pt>
    <dgm:pt modelId="{DD3F1042-4F32-CC4F-B249-EDD605DF0593}" type="pres">
      <dgm:prSet presAssocID="{72DB08C8-A273-FD44-81B7-EE9042AAEB17}" presName="background3" presStyleLbl="node3" presStyleIdx="2" presStyleCnt="6"/>
      <dgm:spPr/>
    </dgm:pt>
    <dgm:pt modelId="{69EAC332-043B-BE4A-B352-6892BCDE94CC}" type="pres">
      <dgm:prSet presAssocID="{72DB08C8-A273-FD44-81B7-EE9042AAEB17}" presName="text3" presStyleLbl="fgAcc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EC7D65-1875-184B-80A9-12CB43F01217}" type="pres">
      <dgm:prSet presAssocID="{72DB08C8-A273-FD44-81B7-EE9042AAEB17}" presName="hierChild4" presStyleCnt="0"/>
      <dgm:spPr/>
    </dgm:pt>
    <dgm:pt modelId="{91B1AEA7-BB85-3348-B6A7-46CC3B9AF7AD}" type="pres">
      <dgm:prSet presAssocID="{BC29158A-7CF3-AB47-9BC9-8C7D0B0CA31A}" presName="Name17" presStyleLbl="parChTrans1D3" presStyleIdx="3" presStyleCnt="6"/>
      <dgm:spPr/>
      <dgm:t>
        <a:bodyPr/>
        <a:lstStyle/>
        <a:p>
          <a:endParaRPr lang="en-US"/>
        </a:p>
      </dgm:t>
    </dgm:pt>
    <dgm:pt modelId="{2A263896-BFAE-E249-B0A3-B1967DC9DA0F}" type="pres">
      <dgm:prSet presAssocID="{B91AEF0B-746B-E642-9C89-549F39AABDFF}" presName="hierRoot3" presStyleCnt="0"/>
      <dgm:spPr/>
    </dgm:pt>
    <dgm:pt modelId="{1037FA78-62CE-ED45-BCE8-280FBA33A25C}" type="pres">
      <dgm:prSet presAssocID="{B91AEF0B-746B-E642-9C89-549F39AABDFF}" presName="composite3" presStyleCnt="0"/>
      <dgm:spPr/>
    </dgm:pt>
    <dgm:pt modelId="{7C928398-BE88-CE48-873E-A039226C3E3C}" type="pres">
      <dgm:prSet presAssocID="{B91AEF0B-746B-E642-9C89-549F39AABDFF}" presName="background3" presStyleLbl="node3" presStyleIdx="3" presStyleCnt="6"/>
      <dgm:spPr/>
    </dgm:pt>
    <dgm:pt modelId="{CD14BBFC-E4D4-7A48-A9C2-A30B6037A76C}" type="pres">
      <dgm:prSet presAssocID="{B91AEF0B-746B-E642-9C89-549F39AABDFF}" presName="text3" presStyleLbl="fgAcc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7541B2C-28CD-9F45-AB51-87BAC39CC8E1}" type="pres">
      <dgm:prSet presAssocID="{B91AEF0B-746B-E642-9C89-549F39AABDFF}" presName="hierChild4" presStyleCnt="0"/>
      <dgm:spPr/>
    </dgm:pt>
    <dgm:pt modelId="{8A749587-735A-394D-A7E6-170D2FFB1929}" type="pres">
      <dgm:prSet presAssocID="{F76338DB-5421-9A4E-820C-61EAB9FA9073}" presName="Name10" presStyleLbl="parChTrans1D2" presStyleIdx="2" presStyleCnt="3"/>
      <dgm:spPr/>
      <dgm:t>
        <a:bodyPr/>
        <a:lstStyle/>
        <a:p>
          <a:endParaRPr lang="en-US"/>
        </a:p>
      </dgm:t>
    </dgm:pt>
    <dgm:pt modelId="{F05D60F3-FA9A-FB4C-9F5D-F1592E1B3EED}" type="pres">
      <dgm:prSet presAssocID="{0EE63529-94C5-EB4C-805F-77D62A501A06}" presName="hierRoot2" presStyleCnt="0"/>
      <dgm:spPr/>
    </dgm:pt>
    <dgm:pt modelId="{932627B2-8BB9-9D4E-94AC-0551595A18EE}" type="pres">
      <dgm:prSet presAssocID="{0EE63529-94C5-EB4C-805F-77D62A501A06}" presName="composite2" presStyleCnt="0"/>
      <dgm:spPr/>
    </dgm:pt>
    <dgm:pt modelId="{BCFC9CCA-1A99-3E40-8CD7-43279BA8B54A}" type="pres">
      <dgm:prSet presAssocID="{0EE63529-94C5-EB4C-805F-77D62A501A06}" presName="background2" presStyleLbl="node2" presStyleIdx="2" presStyleCnt="3"/>
      <dgm:spPr/>
    </dgm:pt>
    <dgm:pt modelId="{74E140E5-6F57-3740-8068-34DFE3594FD7}" type="pres">
      <dgm:prSet presAssocID="{0EE63529-94C5-EB4C-805F-77D62A501A06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795009-A476-B046-82A2-4B8AF7017778}" type="pres">
      <dgm:prSet presAssocID="{0EE63529-94C5-EB4C-805F-77D62A501A06}" presName="hierChild3" presStyleCnt="0"/>
      <dgm:spPr/>
    </dgm:pt>
    <dgm:pt modelId="{333FE7B8-695B-6140-B2A5-DBC4E5EC3666}" type="pres">
      <dgm:prSet presAssocID="{12109FB9-849A-4547-821B-F92A8047AE9D}" presName="Name17" presStyleLbl="parChTrans1D3" presStyleIdx="4" presStyleCnt="6"/>
      <dgm:spPr/>
    </dgm:pt>
    <dgm:pt modelId="{A62CAE4F-4D65-AF46-A4BF-D7114F763D33}" type="pres">
      <dgm:prSet presAssocID="{BB0F50AD-9BE7-B645-982B-85DC3DEF5FAA}" presName="hierRoot3" presStyleCnt="0"/>
      <dgm:spPr/>
    </dgm:pt>
    <dgm:pt modelId="{55788BA3-911C-624D-BBA3-B9E5D6AF48B8}" type="pres">
      <dgm:prSet presAssocID="{BB0F50AD-9BE7-B645-982B-85DC3DEF5FAA}" presName="composite3" presStyleCnt="0"/>
      <dgm:spPr/>
    </dgm:pt>
    <dgm:pt modelId="{6740E9F1-3410-B649-9801-5462FD88B4AB}" type="pres">
      <dgm:prSet presAssocID="{BB0F50AD-9BE7-B645-982B-85DC3DEF5FAA}" presName="background3" presStyleLbl="node3" presStyleIdx="4" presStyleCnt="6"/>
      <dgm:spPr/>
    </dgm:pt>
    <dgm:pt modelId="{E776E3B6-C6B8-AD4C-8502-81457CEF303B}" type="pres">
      <dgm:prSet presAssocID="{BB0F50AD-9BE7-B645-982B-85DC3DEF5FAA}" presName="text3" presStyleLbl="fgAcc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6BB1A4-72C3-A342-82DC-1E2926C3C724}" type="pres">
      <dgm:prSet presAssocID="{BB0F50AD-9BE7-B645-982B-85DC3DEF5FAA}" presName="hierChild4" presStyleCnt="0"/>
      <dgm:spPr/>
    </dgm:pt>
    <dgm:pt modelId="{9371AD93-70C4-7E42-AAF8-29A829DD3544}" type="pres">
      <dgm:prSet presAssocID="{47B5B56D-2505-6E46-8F52-92D724AEB181}" presName="Name17" presStyleLbl="parChTrans1D3" presStyleIdx="5" presStyleCnt="6"/>
      <dgm:spPr/>
      <dgm:t>
        <a:bodyPr/>
        <a:lstStyle/>
        <a:p>
          <a:endParaRPr lang="en-US"/>
        </a:p>
      </dgm:t>
    </dgm:pt>
    <dgm:pt modelId="{2F827210-FC81-AB47-8BA9-39268EBA8872}" type="pres">
      <dgm:prSet presAssocID="{107E038F-3FFD-8D44-A3E3-88837A153F60}" presName="hierRoot3" presStyleCnt="0"/>
      <dgm:spPr/>
    </dgm:pt>
    <dgm:pt modelId="{DC4A60C2-DD38-4E45-9C24-2023A6D6EC62}" type="pres">
      <dgm:prSet presAssocID="{107E038F-3FFD-8D44-A3E3-88837A153F60}" presName="composite3" presStyleCnt="0"/>
      <dgm:spPr/>
    </dgm:pt>
    <dgm:pt modelId="{627F078B-784E-FF46-B251-EEA9051A553F}" type="pres">
      <dgm:prSet presAssocID="{107E038F-3FFD-8D44-A3E3-88837A153F60}" presName="background3" presStyleLbl="node3" presStyleIdx="5" presStyleCnt="6"/>
      <dgm:spPr/>
    </dgm:pt>
    <dgm:pt modelId="{707CA101-93FE-B844-8876-7C454F36AAC1}" type="pres">
      <dgm:prSet presAssocID="{107E038F-3FFD-8D44-A3E3-88837A153F60}" presName="text3" presStyleLbl="fgAcc3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5F21AF-5FAB-014C-8F94-89FA8C5FAA8A}" type="pres">
      <dgm:prSet presAssocID="{107E038F-3FFD-8D44-A3E3-88837A153F60}" presName="hierChild4" presStyleCnt="0"/>
      <dgm:spPr/>
    </dgm:pt>
  </dgm:ptLst>
  <dgm:cxnLst>
    <dgm:cxn modelId="{F18AA35B-35DF-0442-9308-261B40E8305A}" type="presOf" srcId="{5128FE6A-A530-3648-83B8-4CA81F0CC9ED}" destId="{A89306A2-856F-5441-9884-BE2023FAF879}" srcOrd="0" destOrd="0" presId="urn:microsoft.com/office/officeart/2005/8/layout/hierarchy1"/>
    <dgm:cxn modelId="{58AFFEE2-05ED-054F-B302-8ABECFA553A1}" srcId="{27E17263-ED73-5F4D-80A0-144E46A6F111}" destId="{E2C6E768-5BF2-824C-9832-A73C9AE0000F}" srcOrd="0" destOrd="0" parTransId="{4C462B40-6E2F-2940-8A8A-772D78ED543F}" sibTransId="{E2373523-CCCA-1747-BE63-DECA1AE53E48}"/>
    <dgm:cxn modelId="{E9EAF5FD-A92D-CD4D-9EB6-C50794B4DCC7}" srcId="{5128FE6A-A530-3648-83B8-4CA81F0CC9ED}" destId="{B91AEF0B-746B-E642-9C89-549F39AABDFF}" srcOrd="1" destOrd="0" parTransId="{BC29158A-7CF3-AB47-9BC9-8C7D0B0CA31A}" sibTransId="{02BCAEDA-4C0A-CB4C-90FB-460AC60723C6}"/>
    <dgm:cxn modelId="{B4F6067C-63DB-7444-AF65-D09B5E657B37}" srcId="{0EE63529-94C5-EB4C-805F-77D62A501A06}" destId="{BB0F50AD-9BE7-B645-982B-85DC3DEF5FAA}" srcOrd="0" destOrd="0" parTransId="{12109FB9-849A-4547-821B-F92A8047AE9D}" sibTransId="{1566254C-ECD8-AD43-9C27-C83CF5FF3179}"/>
    <dgm:cxn modelId="{F3957E22-2ED3-D740-8C1E-60D6573710AB}" type="presOf" srcId="{E2C6E768-5BF2-824C-9832-A73C9AE0000F}" destId="{F095D250-1442-534D-A83F-A09134870EE2}" srcOrd="0" destOrd="0" presId="urn:microsoft.com/office/officeart/2005/8/layout/hierarchy1"/>
    <dgm:cxn modelId="{5A59A440-A617-B14B-8076-E41B1764895A}" type="presOf" srcId="{BC8308CB-CB18-5943-B747-ABD55F352D08}" destId="{26DD4666-84A4-A64C-8B5F-1FB72C8BAB97}" srcOrd="0" destOrd="0" presId="urn:microsoft.com/office/officeart/2005/8/layout/hierarchy1"/>
    <dgm:cxn modelId="{4CBE453C-F35A-5248-8E2C-82552BA27E31}" type="presOf" srcId="{107E038F-3FFD-8D44-A3E3-88837A153F60}" destId="{707CA101-93FE-B844-8876-7C454F36AAC1}" srcOrd="0" destOrd="0" presId="urn:microsoft.com/office/officeart/2005/8/layout/hierarchy1"/>
    <dgm:cxn modelId="{CBAE8068-44C9-A242-9F73-9CDB1FDA5E61}" type="presOf" srcId="{BC29158A-7CF3-AB47-9BC9-8C7D0B0CA31A}" destId="{91B1AEA7-BB85-3348-B6A7-46CC3B9AF7AD}" srcOrd="0" destOrd="0" presId="urn:microsoft.com/office/officeart/2005/8/layout/hierarchy1"/>
    <dgm:cxn modelId="{10DA9C35-E4C3-7541-A59F-8D3B90326804}" type="presOf" srcId="{A220D82F-0C4A-6B4B-AD77-57771A528B46}" destId="{78CCB524-1C8D-3C4B-A0C6-6789F4DEB459}" srcOrd="0" destOrd="0" presId="urn:microsoft.com/office/officeart/2005/8/layout/hierarchy1"/>
    <dgm:cxn modelId="{2EF45601-3A33-1540-B897-C50B293581E9}" type="presOf" srcId="{0EE63529-94C5-EB4C-805F-77D62A501A06}" destId="{74E140E5-6F57-3740-8068-34DFE3594FD7}" srcOrd="0" destOrd="0" presId="urn:microsoft.com/office/officeart/2005/8/layout/hierarchy1"/>
    <dgm:cxn modelId="{7BAC4725-19BD-2146-B7A6-EB7CA7E5BE46}" type="presOf" srcId="{BDC40711-1E2E-6E42-9826-36F614B5109D}" destId="{7C8004DA-2BA7-8145-B160-557EC84EB486}" srcOrd="0" destOrd="0" presId="urn:microsoft.com/office/officeart/2005/8/layout/hierarchy1"/>
    <dgm:cxn modelId="{8450A81F-82C9-4A46-822C-D1667A4F6E26}" type="presOf" srcId="{220ABBA8-469F-3741-BDA3-10178C70F1B6}" destId="{B62623F4-81F2-F14A-B557-F2B354339DAF}" srcOrd="0" destOrd="0" presId="urn:microsoft.com/office/officeart/2005/8/layout/hierarchy1"/>
    <dgm:cxn modelId="{99C88793-0281-194B-BC4B-5E608E1528D3}" srcId="{5128FE6A-A530-3648-83B8-4CA81F0CC9ED}" destId="{72DB08C8-A273-FD44-81B7-EE9042AAEB17}" srcOrd="0" destOrd="0" parTransId="{C103D2D1-915C-A04D-8CF3-8E809BF6DD7A}" sibTransId="{61EFF90A-42DE-4047-A0EA-654B3D678927}"/>
    <dgm:cxn modelId="{622DAD99-4D6D-5449-B229-AC1DF006DB25}" type="presOf" srcId="{72DB08C8-A273-FD44-81B7-EE9042AAEB17}" destId="{69EAC332-043B-BE4A-B352-6892BCDE94CC}" srcOrd="0" destOrd="0" presId="urn:microsoft.com/office/officeart/2005/8/layout/hierarchy1"/>
    <dgm:cxn modelId="{29F83B03-8BB6-CE4A-9209-E7695B0ACF00}" type="presOf" srcId="{E2F9D7AA-DD05-BD43-B7B6-25BAC56522A4}" destId="{6ACE9E85-2BF2-7842-8761-325FB0343881}" srcOrd="0" destOrd="0" presId="urn:microsoft.com/office/officeart/2005/8/layout/hierarchy1"/>
    <dgm:cxn modelId="{07FE34C6-E805-BD46-8939-8E2AAF2F21C0}" srcId="{0EE63529-94C5-EB4C-805F-77D62A501A06}" destId="{107E038F-3FFD-8D44-A3E3-88837A153F60}" srcOrd="1" destOrd="0" parTransId="{47B5B56D-2505-6E46-8F52-92D724AEB181}" sibTransId="{C953BE45-C9F9-A342-B283-62F4974E02AC}"/>
    <dgm:cxn modelId="{3D377989-91F9-704F-80ED-4DAA91192676}" type="presOf" srcId="{47B5B56D-2505-6E46-8F52-92D724AEB181}" destId="{9371AD93-70C4-7E42-AAF8-29A829DD3544}" srcOrd="0" destOrd="0" presId="urn:microsoft.com/office/officeart/2005/8/layout/hierarchy1"/>
    <dgm:cxn modelId="{D4A0152F-11D4-404A-BFAE-7D9279937362}" srcId="{BC8308CB-CB18-5943-B747-ABD55F352D08}" destId="{BDC40711-1E2E-6E42-9826-36F614B5109D}" srcOrd="0" destOrd="0" parTransId="{A666DD6C-2497-B845-88EA-B101A18C6F4A}" sibTransId="{3440B5F4-38F7-8749-89E8-53B4E5FD501E}"/>
    <dgm:cxn modelId="{509F3D3D-CDCD-AE44-8747-B977788F434E}" srcId="{E2C6E768-5BF2-824C-9832-A73C9AE0000F}" destId="{BC8308CB-CB18-5943-B747-ABD55F352D08}" srcOrd="0" destOrd="0" parTransId="{50CE1E26-65A9-5344-ADC0-5B747B95C370}" sibTransId="{068B6D5C-5E2E-1345-87FD-A974A4F5BB41}"/>
    <dgm:cxn modelId="{A140A118-AAEA-E947-8421-66F7F21E2D71}" type="presOf" srcId="{50CE1E26-65A9-5344-ADC0-5B747B95C370}" destId="{CD2CCA12-507E-D04F-9A7C-59A86ABC5769}" srcOrd="0" destOrd="0" presId="urn:microsoft.com/office/officeart/2005/8/layout/hierarchy1"/>
    <dgm:cxn modelId="{901DC7FA-838D-2240-A2E3-51B39DFCED15}" type="presOf" srcId="{B91AEF0B-746B-E642-9C89-549F39AABDFF}" destId="{CD14BBFC-E4D4-7A48-A9C2-A30B6037A76C}" srcOrd="0" destOrd="0" presId="urn:microsoft.com/office/officeart/2005/8/layout/hierarchy1"/>
    <dgm:cxn modelId="{0F810DC4-1D27-3A4A-9EE2-C1DF39522564}" type="presOf" srcId="{12109FB9-849A-4547-821B-F92A8047AE9D}" destId="{333FE7B8-695B-6140-B2A5-DBC4E5EC3666}" srcOrd="0" destOrd="0" presId="urn:microsoft.com/office/officeart/2005/8/layout/hierarchy1"/>
    <dgm:cxn modelId="{17D9679D-72D6-F24F-8BEC-D89A1C820BAA}" type="presOf" srcId="{F76338DB-5421-9A4E-820C-61EAB9FA9073}" destId="{8A749587-735A-394D-A7E6-170D2FFB1929}" srcOrd="0" destOrd="0" presId="urn:microsoft.com/office/officeart/2005/8/layout/hierarchy1"/>
    <dgm:cxn modelId="{E52AB5EB-8237-D44E-BF9C-850D8293890C}" srcId="{BC8308CB-CB18-5943-B747-ABD55F352D08}" destId="{A220D82F-0C4A-6B4B-AD77-57771A528B46}" srcOrd="1" destOrd="0" parTransId="{E2F9D7AA-DD05-BD43-B7B6-25BAC56522A4}" sibTransId="{98046354-C708-1D4E-BA10-9CC19911D7CB}"/>
    <dgm:cxn modelId="{E1166DC9-8CD2-0349-B7CF-FCF51C720534}" type="presOf" srcId="{C103D2D1-915C-A04D-8CF3-8E809BF6DD7A}" destId="{09C0F979-D082-D245-9A71-79279AC7DADD}" srcOrd="0" destOrd="0" presId="urn:microsoft.com/office/officeart/2005/8/layout/hierarchy1"/>
    <dgm:cxn modelId="{D1B484B1-5351-FD43-B365-02AA2E059C45}" type="presOf" srcId="{27E17263-ED73-5F4D-80A0-144E46A6F111}" destId="{33D3BD1F-C209-024B-B5A0-5DB34304F495}" srcOrd="0" destOrd="0" presId="urn:microsoft.com/office/officeart/2005/8/layout/hierarchy1"/>
    <dgm:cxn modelId="{18D0197C-7BAC-AF4C-969D-50EC76D013ED}" type="presOf" srcId="{BB0F50AD-9BE7-B645-982B-85DC3DEF5FAA}" destId="{E776E3B6-C6B8-AD4C-8502-81457CEF303B}" srcOrd="0" destOrd="0" presId="urn:microsoft.com/office/officeart/2005/8/layout/hierarchy1"/>
    <dgm:cxn modelId="{E773A6CB-5046-6F49-AF86-532911ED28A6}" type="presOf" srcId="{A666DD6C-2497-B845-88EA-B101A18C6F4A}" destId="{20C3B974-86E2-C149-9D43-DF9E7F741291}" srcOrd="0" destOrd="0" presId="urn:microsoft.com/office/officeart/2005/8/layout/hierarchy1"/>
    <dgm:cxn modelId="{B51C4988-7C6F-F845-8D69-50E6DA5FB2CC}" srcId="{E2C6E768-5BF2-824C-9832-A73C9AE0000F}" destId="{5128FE6A-A530-3648-83B8-4CA81F0CC9ED}" srcOrd="1" destOrd="0" parTransId="{220ABBA8-469F-3741-BDA3-10178C70F1B6}" sibTransId="{0AC29045-ED96-2C44-B2FD-09BECD10178A}"/>
    <dgm:cxn modelId="{D8A5D3E6-3EF0-AD48-A289-A359D5C47789}" srcId="{E2C6E768-5BF2-824C-9832-A73C9AE0000F}" destId="{0EE63529-94C5-EB4C-805F-77D62A501A06}" srcOrd="2" destOrd="0" parTransId="{F76338DB-5421-9A4E-820C-61EAB9FA9073}" sibTransId="{617C20FC-3749-DC4A-8F24-B1B8B3CFEBF8}"/>
    <dgm:cxn modelId="{A18E2AC8-F4CE-E141-B2B1-EA1C18CC4E12}" type="presParOf" srcId="{33D3BD1F-C209-024B-B5A0-5DB34304F495}" destId="{8ACADBAC-8ADB-2B42-A21C-48B7F77052DC}" srcOrd="0" destOrd="0" presId="urn:microsoft.com/office/officeart/2005/8/layout/hierarchy1"/>
    <dgm:cxn modelId="{88701918-E90D-C044-BCB0-17680A784EBC}" type="presParOf" srcId="{8ACADBAC-8ADB-2B42-A21C-48B7F77052DC}" destId="{6FD1F0F2-9B20-5745-BD1F-37B98E8EB51F}" srcOrd="0" destOrd="0" presId="urn:microsoft.com/office/officeart/2005/8/layout/hierarchy1"/>
    <dgm:cxn modelId="{0BCF6D68-7D47-524F-B10F-2F90FF8D957F}" type="presParOf" srcId="{6FD1F0F2-9B20-5745-BD1F-37B98E8EB51F}" destId="{D51B8849-10F4-3B48-B8AA-25B2A2F1913C}" srcOrd="0" destOrd="0" presId="urn:microsoft.com/office/officeart/2005/8/layout/hierarchy1"/>
    <dgm:cxn modelId="{D7A15E22-EA60-974C-B087-1201E2670A1E}" type="presParOf" srcId="{6FD1F0F2-9B20-5745-BD1F-37B98E8EB51F}" destId="{F095D250-1442-534D-A83F-A09134870EE2}" srcOrd="1" destOrd="0" presId="urn:microsoft.com/office/officeart/2005/8/layout/hierarchy1"/>
    <dgm:cxn modelId="{299E7E22-39B5-8940-8839-7C9D72EA2509}" type="presParOf" srcId="{8ACADBAC-8ADB-2B42-A21C-48B7F77052DC}" destId="{36A2C849-B8A1-794F-8EEA-CF86394AAA26}" srcOrd="1" destOrd="0" presId="urn:microsoft.com/office/officeart/2005/8/layout/hierarchy1"/>
    <dgm:cxn modelId="{49A73297-D6D1-3D4D-BA90-BAF35A06F103}" type="presParOf" srcId="{36A2C849-B8A1-794F-8EEA-CF86394AAA26}" destId="{CD2CCA12-507E-D04F-9A7C-59A86ABC5769}" srcOrd="0" destOrd="0" presId="urn:microsoft.com/office/officeart/2005/8/layout/hierarchy1"/>
    <dgm:cxn modelId="{4FB78568-B73B-4E45-AEFC-A04F52CA226D}" type="presParOf" srcId="{36A2C849-B8A1-794F-8EEA-CF86394AAA26}" destId="{6445BD54-43FE-9040-9B5C-CD6B7F1C1504}" srcOrd="1" destOrd="0" presId="urn:microsoft.com/office/officeart/2005/8/layout/hierarchy1"/>
    <dgm:cxn modelId="{0A0C3402-2DFA-C742-AE9D-9AB0A4BCA06B}" type="presParOf" srcId="{6445BD54-43FE-9040-9B5C-CD6B7F1C1504}" destId="{EE112471-1FC3-0D4B-AF18-EC1264EBB41E}" srcOrd="0" destOrd="0" presId="urn:microsoft.com/office/officeart/2005/8/layout/hierarchy1"/>
    <dgm:cxn modelId="{5CC4E862-C5E1-A14C-BB10-612E5826BC8A}" type="presParOf" srcId="{EE112471-1FC3-0D4B-AF18-EC1264EBB41E}" destId="{A03DA4B9-A60F-744B-AE50-B12E03603794}" srcOrd="0" destOrd="0" presId="urn:microsoft.com/office/officeart/2005/8/layout/hierarchy1"/>
    <dgm:cxn modelId="{32F5A9A0-F81C-C243-B4E6-288CFEF25442}" type="presParOf" srcId="{EE112471-1FC3-0D4B-AF18-EC1264EBB41E}" destId="{26DD4666-84A4-A64C-8B5F-1FB72C8BAB97}" srcOrd="1" destOrd="0" presId="urn:microsoft.com/office/officeart/2005/8/layout/hierarchy1"/>
    <dgm:cxn modelId="{EE9C2A1E-A5AE-2C4C-9859-05D940743820}" type="presParOf" srcId="{6445BD54-43FE-9040-9B5C-CD6B7F1C1504}" destId="{C2DA0102-2654-774A-B011-0D325A4D157B}" srcOrd="1" destOrd="0" presId="urn:microsoft.com/office/officeart/2005/8/layout/hierarchy1"/>
    <dgm:cxn modelId="{F97BDC91-7742-234F-8A79-22B5F516AC15}" type="presParOf" srcId="{C2DA0102-2654-774A-B011-0D325A4D157B}" destId="{20C3B974-86E2-C149-9D43-DF9E7F741291}" srcOrd="0" destOrd="0" presId="urn:microsoft.com/office/officeart/2005/8/layout/hierarchy1"/>
    <dgm:cxn modelId="{9D4CAEF9-4A0C-7345-82D9-D78814C2ACE5}" type="presParOf" srcId="{C2DA0102-2654-774A-B011-0D325A4D157B}" destId="{C3A6F98C-0A18-184D-8C3E-825ACDEF50C2}" srcOrd="1" destOrd="0" presId="urn:microsoft.com/office/officeart/2005/8/layout/hierarchy1"/>
    <dgm:cxn modelId="{17B6CD9E-4D44-E941-9938-22C23DF37983}" type="presParOf" srcId="{C3A6F98C-0A18-184D-8C3E-825ACDEF50C2}" destId="{4D614052-F50B-D449-B497-3F550DB57166}" srcOrd="0" destOrd="0" presId="urn:microsoft.com/office/officeart/2005/8/layout/hierarchy1"/>
    <dgm:cxn modelId="{FA0F4D81-2C93-D044-BA20-272B804D91F6}" type="presParOf" srcId="{4D614052-F50B-D449-B497-3F550DB57166}" destId="{0D8C1EF2-59DD-2146-9AA4-9D702EE6342B}" srcOrd="0" destOrd="0" presId="urn:microsoft.com/office/officeart/2005/8/layout/hierarchy1"/>
    <dgm:cxn modelId="{3F29AD85-FAA3-D34B-9C86-09B875CF4636}" type="presParOf" srcId="{4D614052-F50B-D449-B497-3F550DB57166}" destId="{7C8004DA-2BA7-8145-B160-557EC84EB486}" srcOrd="1" destOrd="0" presId="urn:microsoft.com/office/officeart/2005/8/layout/hierarchy1"/>
    <dgm:cxn modelId="{F182EF38-6E9F-EE4A-9074-C0D18FB02645}" type="presParOf" srcId="{C3A6F98C-0A18-184D-8C3E-825ACDEF50C2}" destId="{04BB1114-1218-6A48-8B83-8091AC715AEC}" srcOrd="1" destOrd="0" presId="urn:microsoft.com/office/officeart/2005/8/layout/hierarchy1"/>
    <dgm:cxn modelId="{D09F8077-04AB-8248-BE00-8D0E92EC7AC9}" type="presParOf" srcId="{C2DA0102-2654-774A-B011-0D325A4D157B}" destId="{6ACE9E85-2BF2-7842-8761-325FB0343881}" srcOrd="2" destOrd="0" presId="urn:microsoft.com/office/officeart/2005/8/layout/hierarchy1"/>
    <dgm:cxn modelId="{D3AC4A03-9C8C-D84C-86D6-D363A2224C35}" type="presParOf" srcId="{C2DA0102-2654-774A-B011-0D325A4D157B}" destId="{2D393F66-14F7-1148-B053-C9B8A1CFA133}" srcOrd="3" destOrd="0" presId="urn:microsoft.com/office/officeart/2005/8/layout/hierarchy1"/>
    <dgm:cxn modelId="{C477CEBD-1D3D-4A43-99EB-5D505932E72E}" type="presParOf" srcId="{2D393F66-14F7-1148-B053-C9B8A1CFA133}" destId="{E9FC4235-B5EF-9046-B5E8-C8A176215231}" srcOrd="0" destOrd="0" presId="urn:microsoft.com/office/officeart/2005/8/layout/hierarchy1"/>
    <dgm:cxn modelId="{49B9F5A5-C8AA-A542-ABFA-D8EEEE05CD18}" type="presParOf" srcId="{E9FC4235-B5EF-9046-B5E8-C8A176215231}" destId="{941B67EA-BBF9-B549-8B4E-F296BA252160}" srcOrd="0" destOrd="0" presId="urn:microsoft.com/office/officeart/2005/8/layout/hierarchy1"/>
    <dgm:cxn modelId="{24FB34E6-930C-864C-AA13-BBA28EDAFF7B}" type="presParOf" srcId="{E9FC4235-B5EF-9046-B5E8-C8A176215231}" destId="{78CCB524-1C8D-3C4B-A0C6-6789F4DEB459}" srcOrd="1" destOrd="0" presId="urn:microsoft.com/office/officeart/2005/8/layout/hierarchy1"/>
    <dgm:cxn modelId="{DD378D51-7752-0240-98D5-291065CD864E}" type="presParOf" srcId="{2D393F66-14F7-1148-B053-C9B8A1CFA133}" destId="{314DF65E-FB46-4D4C-861F-76C5F13729F4}" srcOrd="1" destOrd="0" presId="urn:microsoft.com/office/officeart/2005/8/layout/hierarchy1"/>
    <dgm:cxn modelId="{B9838C4C-B9A0-5240-BDD7-E06D994E6489}" type="presParOf" srcId="{36A2C849-B8A1-794F-8EEA-CF86394AAA26}" destId="{B62623F4-81F2-F14A-B557-F2B354339DAF}" srcOrd="2" destOrd="0" presId="urn:microsoft.com/office/officeart/2005/8/layout/hierarchy1"/>
    <dgm:cxn modelId="{C967B5E2-A119-A24D-8D5B-2B6DF19EBA8F}" type="presParOf" srcId="{36A2C849-B8A1-794F-8EEA-CF86394AAA26}" destId="{66992358-E657-D34D-BA20-1AC70B31E5EA}" srcOrd="3" destOrd="0" presId="urn:microsoft.com/office/officeart/2005/8/layout/hierarchy1"/>
    <dgm:cxn modelId="{A406113F-9A19-4144-A4FA-E8FDB21C3066}" type="presParOf" srcId="{66992358-E657-D34D-BA20-1AC70B31E5EA}" destId="{73B0925D-60DC-5448-A5B8-B0B0902D546E}" srcOrd="0" destOrd="0" presId="urn:microsoft.com/office/officeart/2005/8/layout/hierarchy1"/>
    <dgm:cxn modelId="{5343F8AB-1D4B-8049-9BE3-3DC2DA672863}" type="presParOf" srcId="{73B0925D-60DC-5448-A5B8-B0B0902D546E}" destId="{475D1AA5-89CD-F04F-9704-2F37100EFE0E}" srcOrd="0" destOrd="0" presId="urn:microsoft.com/office/officeart/2005/8/layout/hierarchy1"/>
    <dgm:cxn modelId="{CF91620D-A9DA-444D-BEDB-9850DAE3FF6A}" type="presParOf" srcId="{73B0925D-60DC-5448-A5B8-B0B0902D546E}" destId="{A89306A2-856F-5441-9884-BE2023FAF879}" srcOrd="1" destOrd="0" presId="urn:microsoft.com/office/officeart/2005/8/layout/hierarchy1"/>
    <dgm:cxn modelId="{8D4FBEF3-132F-9A40-ADE1-238FC2735EF6}" type="presParOf" srcId="{66992358-E657-D34D-BA20-1AC70B31E5EA}" destId="{FF233F75-94F3-B549-BFAF-F620E65A96F8}" srcOrd="1" destOrd="0" presId="urn:microsoft.com/office/officeart/2005/8/layout/hierarchy1"/>
    <dgm:cxn modelId="{09C225B0-7A36-4F4C-9ADC-2DA312F1DB41}" type="presParOf" srcId="{FF233F75-94F3-B549-BFAF-F620E65A96F8}" destId="{09C0F979-D082-D245-9A71-79279AC7DADD}" srcOrd="0" destOrd="0" presId="urn:microsoft.com/office/officeart/2005/8/layout/hierarchy1"/>
    <dgm:cxn modelId="{486880A4-B6FD-AD49-A477-801A905F85C2}" type="presParOf" srcId="{FF233F75-94F3-B549-BFAF-F620E65A96F8}" destId="{9FBBEC3A-574F-FF43-A968-1991163FF74C}" srcOrd="1" destOrd="0" presId="urn:microsoft.com/office/officeart/2005/8/layout/hierarchy1"/>
    <dgm:cxn modelId="{8816B338-9E35-C64E-9BA3-A23792E3A1A0}" type="presParOf" srcId="{9FBBEC3A-574F-FF43-A968-1991163FF74C}" destId="{6F5CCE5B-2FD6-8848-9887-E1729663DD4F}" srcOrd="0" destOrd="0" presId="urn:microsoft.com/office/officeart/2005/8/layout/hierarchy1"/>
    <dgm:cxn modelId="{822B78E6-36A0-FF47-B92F-D756583CADB8}" type="presParOf" srcId="{6F5CCE5B-2FD6-8848-9887-E1729663DD4F}" destId="{DD3F1042-4F32-CC4F-B249-EDD605DF0593}" srcOrd="0" destOrd="0" presId="urn:microsoft.com/office/officeart/2005/8/layout/hierarchy1"/>
    <dgm:cxn modelId="{94411C13-2624-324F-9167-93F70455F774}" type="presParOf" srcId="{6F5CCE5B-2FD6-8848-9887-E1729663DD4F}" destId="{69EAC332-043B-BE4A-B352-6892BCDE94CC}" srcOrd="1" destOrd="0" presId="urn:microsoft.com/office/officeart/2005/8/layout/hierarchy1"/>
    <dgm:cxn modelId="{58C49076-A37B-D048-9864-6282AC17F624}" type="presParOf" srcId="{9FBBEC3A-574F-FF43-A968-1991163FF74C}" destId="{E5EC7D65-1875-184B-80A9-12CB43F01217}" srcOrd="1" destOrd="0" presId="urn:microsoft.com/office/officeart/2005/8/layout/hierarchy1"/>
    <dgm:cxn modelId="{507E8210-F544-DC40-B1AD-CFF6C4ED91FB}" type="presParOf" srcId="{FF233F75-94F3-B549-BFAF-F620E65A96F8}" destId="{91B1AEA7-BB85-3348-B6A7-46CC3B9AF7AD}" srcOrd="2" destOrd="0" presId="urn:microsoft.com/office/officeart/2005/8/layout/hierarchy1"/>
    <dgm:cxn modelId="{8E1CC904-C430-F340-8DAD-4D9F68D9AF00}" type="presParOf" srcId="{FF233F75-94F3-B549-BFAF-F620E65A96F8}" destId="{2A263896-BFAE-E249-B0A3-B1967DC9DA0F}" srcOrd="3" destOrd="0" presId="urn:microsoft.com/office/officeart/2005/8/layout/hierarchy1"/>
    <dgm:cxn modelId="{BC43D1E3-1024-3B48-8FBC-49574CA055CC}" type="presParOf" srcId="{2A263896-BFAE-E249-B0A3-B1967DC9DA0F}" destId="{1037FA78-62CE-ED45-BCE8-280FBA33A25C}" srcOrd="0" destOrd="0" presId="urn:microsoft.com/office/officeart/2005/8/layout/hierarchy1"/>
    <dgm:cxn modelId="{6EC31E81-FD0B-9C41-B488-7598144CB906}" type="presParOf" srcId="{1037FA78-62CE-ED45-BCE8-280FBA33A25C}" destId="{7C928398-BE88-CE48-873E-A039226C3E3C}" srcOrd="0" destOrd="0" presId="urn:microsoft.com/office/officeart/2005/8/layout/hierarchy1"/>
    <dgm:cxn modelId="{6009521E-D140-544B-9F2B-54E3C0B2F982}" type="presParOf" srcId="{1037FA78-62CE-ED45-BCE8-280FBA33A25C}" destId="{CD14BBFC-E4D4-7A48-A9C2-A30B6037A76C}" srcOrd="1" destOrd="0" presId="urn:microsoft.com/office/officeart/2005/8/layout/hierarchy1"/>
    <dgm:cxn modelId="{2C70B8CA-28D6-2A40-ADDB-A836E236C2B1}" type="presParOf" srcId="{2A263896-BFAE-E249-B0A3-B1967DC9DA0F}" destId="{D7541B2C-28CD-9F45-AB51-87BAC39CC8E1}" srcOrd="1" destOrd="0" presId="urn:microsoft.com/office/officeart/2005/8/layout/hierarchy1"/>
    <dgm:cxn modelId="{905AF5FA-3833-A549-8D4F-A70C36108D57}" type="presParOf" srcId="{36A2C849-B8A1-794F-8EEA-CF86394AAA26}" destId="{8A749587-735A-394D-A7E6-170D2FFB1929}" srcOrd="4" destOrd="0" presId="urn:microsoft.com/office/officeart/2005/8/layout/hierarchy1"/>
    <dgm:cxn modelId="{FA8E41D6-108B-504D-ACF9-4B6140D4E981}" type="presParOf" srcId="{36A2C849-B8A1-794F-8EEA-CF86394AAA26}" destId="{F05D60F3-FA9A-FB4C-9F5D-F1592E1B3EED}" srcOrd="5" destOrd="0" presId="urn:microsoft.com/office/officeart/2005/8/layout/hierarchy1"/>
    <dgm:cxn modelId="{847FA220-62E9-6849-8BE1-7B690839BFA9}" type="presParOf" srcId="{F05D60F3-FA9A-FB4C-9F5D-F1592E1B3EED}" destId="{932627B2-8BB9-9D4E-94AC-0551595A18EE}" srcOrd="0" destOrd="0" presId="urn:microsoft.com/office/officeart/2005/8/layout/hierarchy1"/>
    <dgm:cxn modelId="{403EB3A7-E13A-E947-901F-9554EE5E812F}" type="presParOf" srcId="{932627B2-8BB9-9D4E-94AC-0551595A18EE}" destId="{BCFC9CCA-1A99-3E40-8CD7-43279BA8B54A}" srcOrd="0" destOrd="0" presId="urn:microsoft.com/office/officeart/2005/8/layout/hierarchy1"/>
    <dgm:cxn modelId="{4B92BD68-63B7-DF40-9AEE-5B2622A4BD62}" type="presParOf" srcId="{932627B2-8BB9-9D4E-94AC-0551595A18EE}" destId="{74E140E5-6F57-3740-8068-34DFE3594FD7}" srcOrd="1" destOrd="0" presId="urn:microsoft.com/office/officeart/2005/8/layout/hierarchy1"/>
    <dgm:cxn modelId="{DD5A5776-3C32-E44C-9258-1C0639BF54FD}" type="presParOf" srcId="{F05D60F3-FA9A-FB4C-9F5D-F1592E1B3EED}" destId="{4C795009-A476-B046-82A2-4B8AF7017778}" srcOrd="1" destOrd="0" presId="urn:microsoft.com/office/officeart/2005/8/layout/hierarchy1"/>
    <dgm:cxn modelId="{CDA2B034-5D92-3A49-B3E8-BECED0594405}" type="presParOf" srcId="{4C795009-A476-B046-82A2-4B8AF7017778}" destId="{333FE7B8-695B-6140-B2A5-DBC4E5EC3666}" srcOrd="0" destOrd="0" presId="urn:microsoft.com/office/officeart/2005/8/layout/hierarchy1"/>
    <dgm:cxn modelId="{EF01FA3F-92E9-164E-AE30-213B9E5D925A}" type="presParOf" srcId="{4C795009-A476-B046-82A2-4B8AF7017778}" destId="{A62CAE4F-4D65-AF46-A4BF-D7114F763D33}" srcOrd="1" destOrd="0" presId="urn:microsoft.com/office/officeart/2005/8/layout/hierarchy1"/>
    <dgm:cxn modelId="{F09DA4B6-3123-D649-92B8-F88DEEA239AA}" type="presParOf" srcId="{A62CAE4F-4D65-AF46-A4BF-D7114F763D33}" destId="{55788BA3-911C-624D-BBA3-B9E5D6AF48B8}" srcOrd="0" destOrd="0" presId="urn:microsoft.com/office/officeart/2005/8/layout/hierarchy1"/>
    <dgm:cxn modelId="{BF080FC3-43EA-ED4D-8ACD-E46DEACD7977}" type="presParOf" srcId="{55788BA3-911C-624D-BBA3-B9E5D6AF48B8}" destId="{6740E9F1-3410-B649-9801-5462FD88B4AB}" srcOrd="0" destOrd="0" presId="urn:microsoft.com/office/officeart/2005/8/layout/hierarchy1"/>
    <dgm:cxn modelId="{501C0986-9582-F942-8679-E95CC3B03F1D}" type="presParOf" srcId="{55788BA3-911C-624D-BBA3-B9E5D6AF48B8}" destId="{E776E3B6-C6B8-AD4C-8502-81457CEF303B}" srcOrd="1" destOrd="0" presId="urn:microsoft.com/office/officeart/2005/8/layout/hierarchy1"/>
    <dgm:cxn modelId="{FF717EAC-AC28-B743-A02F-5726A3CC6991}" type="presParOf" srcId="{A62CAE4F-4D65-AF46-A4BF-D7114F763D33}" destId="{FA6BB1A4-72C3-A342-82DC-1E2926C3C724}" srcOrd="1" destOrd="0" presId="urn:microsoft.com/office/officeart/2005/8/layout/hierarchy1"/>
    <dgm:cxn modelId="{ECD858B4-CCEA-7345-8E9A-49D640FA0B7A}" type="presParOf" srcId="{4C795009-A476-B046-82A2-4B8AF7017778}" destId="{9371AD93-70C4-7E42-AAF8-29A829DD3544}" srcOrd="2" destOrd="0" presId="urn:microsoft.com/office/officeart/2005/8/layout/hierarchy1"/>
    <dgm:cxn modelId="{A5F3FFD7-2673-9C43-88EE-F6FEB7927A16}" type="presParOf" srcId="{4C795009-A476-B046-82A2-4B8AF7017778}" destId="{2F827210-FC81-AB47-8BA9-39268EBA8872}" srcOrd="3" destOrd="0" presId="urn:microsoft.com/office/officeart/2005/8/layout/hierarchy1"/>
    <dgm:cxn modelId="{6A985667-FA6D-EC4E-A0E3-3171064EBCCE}" type="presParOf" srcId="{2F827210-FC81-AB47-8BA9-39268EBA8872}" destId="{DC4A60C2-DD38-4E45-9C24-2023A6D6EC62}" srcOrd="0" destOrd="0" presId="urn:microsoft.com/office/officeart/2005/8/layout/hierarchy1"/>
    <dgm:cxn modelId="{05AF0430-0862-724C-9F90-404DC4163A11}" type="presParOf" srcId="{DC4A60C2-DD38-4E45-9C24-2023A6D6EC62}" destId="{627F078B-784E-FF46-B251-EEA9051A553F}" srcOrd="0" destOrd="0" presId="urn:microsoft.com/office/officeart/2005/8/layout/hierarchy1"/>
    <dgm:cxn modelId="{EA073632-3D80-9D47-AD22-22C053704548}" type="presParOf" srcId="{DC4A60C2-DD38-4E45-9C24-2023A6D6EC62}" destId="{707CA101-93FE-B844-8876-7C454F36AAC1}" srcOrd="1" destOrd="0" presId="urn:microsoft.com/office/officeart/2005/8/layout/hierarchy1"/>
    <dgm:cxn modelId="{813D76E7-0753-2246-9944-3AC0C1205ED2}" type="presParOf" srcId="{2F827210-FC81-AB47-8BA9-39268EBA8872}" destId="{235F21AF-5FAB-014C-8F94-89FA8C5FAA8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BD7E5-4738-9B41-8461-51DEF7F56FA7}">
      <dsp:nvSpPr>
        <dsp:cNvPr id="0" name=""/>
        <dsp:cNvSpPr/>
      </dsp:nvSpPr>
      <dsp:spPr>
        <a:xfrm>
          <a:off x="992" y="1322485"/>
          <a:ext cx="2211462" cy="11057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Series</a:t>
          </a:r>
          <a:r>
            <a:rPr lang="en-US" sz="3500" kern="1200" baseline="0" dirty="0" smtClean="0"/>
            <a:t> 3-2</a:t>
          </a:r>
        </a:p>
      </dsp:txBody>
      <dsp:txXfrm>
        <a:off x="33378" y="1354871"/>
        <a:ext cx="2146690" cy="1040959"/>
      </dsp:txXfrm>
    </dsp:sp>
    <dsp:sp modelId="{AD8FC713-4F8F-B04B-A534-C54F62FD41C9}">
      <dsp:nvSpPr>
        <dsp:cNvPr id="0" name=""/>
        <dsp:cNvSpPr/>
      </dsp:nvSpPr>
      <dsp:spPr>
        <a:xfrm rot="19457599">
          <a:off x="2110062" y="1525505"/>
          <a:ext cx="1089369" cy="63896"/>
        </a:xfrm>
        <a:custGeom>
          <a:avLst/>
          <a:gdLst/>
          <a:ahLst/>
          <a:cxnLst/>
          <a:rect l="0" t="0" r="0" b="0"/>
          <a:pathLst>
            <a:path>
              <a:moveTo>
                <a:pt x="0" y="31948"/>
              </a:moveTo>
              <a:lnTo>
                <a:pt x="1089369" y="31948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27512" y="1530219"/>
        <a:ext cx="54468" cy="54468"/>
      </dsp:txXfrm>
    </dsp:sp>
    <dsp:sp modelId="{17F878DF-4BEA-E648-A623-E72B7161CA31}">
      <dsp:nvSpPr>
        <dsp:cNvPr id="0" name=""/>
        <dsp:cNvSpPr/>
      </dsp:nvSpPr>
      <dsp:spPr>
        <a:xfrm>
          <a:off x="3097039" y="686690"/>
          <a:ext cx="2211462" cy="11057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Cavs win</a:t>
          </a:r>
          <a:endParaRPr lang="en-US" sz="3500" kern="1200" dirty="0"/>
        </a:p>
      </dsp:txBody>
      <dsp:txXfrm>
        <a:off x="3129425" y="719076"/>
        <a:ext cx="2146690" cy="1040959"/>
      </dsp:txXfrm>
    </dsp:sp>
    <dsp:sp modelId="{CEB9FD7B-68BB-E04E-B2FC-16DFF9868091}">
      <dsp:nvSpPr>
        <dsp:cNvPr id="0" name=""/>
        <dsp:cNvSpPr/>
      </dsp:nvSpPr>
      <dsp:spPr>
        <a:xfrm rot="19457599">
          <a:off x="5206109" y="889709"/>
          <a:ext cx="1089369" cy="63896"/>
        </a:xfrm>
        <a:custGeom>
          <a:avLst/>
          <a:gdLst/>
          <a:ahLst/>
          <a:cxnLst/>
          <a:rect l="0" t="0" r="0" b="0"/>
          <a:pathLst>
            <a:path>
              <a:moveTo>
                <a:pt x="0" y="31948"/>
              </a:moveTo>
              <a:lnTo>
                <a:pt x="1089369" y="31948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723559" y="894423"/>
        <a:ext cx="54468" cy="54468"/>
      </dsp:txXfrm>
    </dsp:sp>
    <dsp:sp modelId="{A86F0AFA-CD42-7E49-8EBE-7A9B88770ADC}">
      <dsp:nvSpPr>
        <dsp:cNvPr id="0" name=""/>
        <dsp:cNvSpPr/>
      </dsp:nvSpPr>
      <dsp:spPr>
        <a:xfrm>
          <a:off x="6193086" y="50894"/>
          <a:ext cx="2211462" cy="11057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Cavs win</a:t>
          </a:r>
          <a:endParaRPr lang="en-US" sz="3500" kern="1200" dirty="0"/>
        </a:p>
      </dsp:txBody>
      <dsp:txXfrm>
        <a:off x="6225472" y="83280"/>
        <a:ext cx="2146690" cy="1040959"/>
      </dsp:txXfrm>
    </dsp:sp>
    <dsp:sp modelId="{B8238950-BF69-A54B-880F-787930CDD868}">
      <dsp:nvSpPr>
        <dsp:cNvPr id="0" name=""/>
        <dsp:cNvSpPr/>
      </dsp:nvSpPr>
      <dsp:spPr>
        <a:xfrm rot="2142401">
          <a:off x="5206109" y="1525505"/>
          <a:ext cx="1089369" cy="63896"/>
        </a:xfrm>
        <a:custGeom>
          <a:avLst/>
          <a:gdLst/>
          <a:ahLst/>
          <a:cxnLst/>
          <a:rect l="0" t="0" r="0" b="0"/>
          <a:pathLst>
            <a:path>
              <a:moveTo>
                <a:pt x="0" y="31948"/>
              </a:moveTo>
              <a:lnTo>
                <a:pt x="1089369" y="31948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723559" y="1530219"/>
        <a:ext cx="54468" cy="54468"/>
      </dsp:txXfrm>
    </dsp:sp>
    <dsp:sp modelId="{EF8C76BF-093A-C64B-948E-1F4E7D9E3350}">
      <dsp:nvSpPr>
        <dsp:cNvPr id="0" name=""/>
        <dsp:cNvSpPr/>
      </dsp:nvSpPr>
      <dsp:spPr>
        <a:xfrm>
          <a:off x="6193086" y="1322485"/>
          <a:ext cx="2211462" cy="11057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Warriors win</a:t>
          </a:r>
          <a:endParaRPr lang="en-US" sz="3500" kern="1200" dirty="0"/>
        </a:p>
      </dsp:txBody>
      <dsp:txXfrm>
        <a:off x="6225472" y="1354871"/>
        <a:ext cx="2146690" cy="1040959"/>
      </dsp:txXfrm>
    </dsp:sp>
    <dsp:sp modelId="{E2BF7B01-1E41-5545-A32B-40D6B33B5623}">
      <dsp:nvSpPr>
        <dsp:cNvPr id="0" name=""/>
        <dsp:cNvSpPr/>
      </dsp:nvSpPr>
      <dsp:spPr>
        <a:xfrm rot="2142401">
          <a:off x="2110062" y="2161300"/>
          <a:ext cx="1089369" cy="63896"/>
        </a:xfrm>
        <a:custGeom>
          <a:avLst/>
          <a:gdLst/>
          <a:ahLst/>
          <a:cxnLst/>
          <a:rect l="0" t="0" r="0" b="0"/>
          <a:pathLst>
            <a:path>
              <a:moveTo>
                <a:pt x="0" y="31948"/>
              </a:moveTo>
              <a:lnTo>
                <a:pt x="1089369" y="31948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27512" y="2166014"/>
        <a:ext cx="54468" cy="54468"/>
      </dsp:txXfrm>
    </dsp:sp>
    <dsp:sp modelId="{785416A4-FFAB-404E-994F-E6D8DA2C749D}">
      <dsp:nvSpPr>
        <dsp:cNvPr id="0" name=""/>
        <dsp:cNvSpPr/>
      </dsp:nvSpPr>
      <dsp:spPr>
        <a:xfrm>
          <a:off x="3097039" y="1958281"/>
          <a:ext cx="2211462" cy="11057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Warriors win</a:t>
          </a:r>
          <a:endParaRPr lang="en-US" sz="3500" kern="1200" dirty="0"/>
        </a:p>
      </dsp:txBody>
      <dsp:txXfrm>
        <a:off x="3129425" y="1990667"/>
        <a:ext cx="2146690" cy="1040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1AD93-70C4-7E42-AAF8-29A829DD3544}">
      <dsp:nvSpPr>
        <dsp:cNvPr id="0" name=""/>
        <dsp:cNvSpPr/>
      </dsp:nvSpPr>
      <dsp:spPr>
        <a:xfrm>
          <a:off x="9585222" y="2456211"/>
          <a:ext cx="961055" cy="457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687"/>
              </a:lnTo>
              <a:lnTo>
                <a:pt x="961055" y="311687"/>
              </a:lnTo>
              <a:lnTo>
                <a:pt x="961055" y="457374"/>
              </a:lnTo>
            </a:path>
          </a:pathLst>
        </a:custGeom>
        <a:noFill/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3FE7B8-695B-6140-B2A5-DBC4E5EC3666}">
      <dsp:nvSpPr>
        <dsp:cNvPr id="0" name=""/>
        <dsp:cNvSpPr/>
      </dsp:nvSpPr>
      <dsp:spPr>
        <a:xfrm>
          <a:off x="8624167" y="2456211"/>
          <a:ext cx="961055" cy="457374"/>
        </a:xfrm>
        <a:custGeom>
          <a:avLst/>
          <a:gdLst/>
          <a:ahLst/>
          <a:cxnLst/>
          <a:rect l="0" t="0" r="0" b="0"/>
          <a:pathLst>
            <a:path>
              <a:moveTo>
                <a:pt x="961055" y="0"/>
              </a:moveTo>
              <a:lnTo>
                <a:pt x="961055" y="311687"/>
              </a:lnTo>
              <a:lnTo>
                <a:pt x="0" y="311687"/>
              </a:lnTo>
              <a:lnTo>
                <a:pt x="0" y="457374"/>
              </a:lnTo>
            </a:path>
          </a:pathLst>
        </a:custGeom>
        <a:noFill/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749587-735A-394D-A7E6-170D2FFB1929}">
      <dsp:nvSpPr>
        <dsp:cNvPr id="0" name=""/>
        <dsp:cNvSpPr/>
      </dsp:nvSpPr>
      <dsp:spPr>
        <a:xfrm>
          <a:off x="5741002" y="1000212"/>
          <a:ext cx="3844220" cy="457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687"/>
              </a:lnTo>
              <a:lnTo>
                <a:pt x="3844220" y="311687"/>
              </a:lnTo>
              <a:lnTo>
                <a:pt x="3844220" y="457374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B1AEA7-BB85-3348-B6A7-46CC3B9AF7AD}">
      <dsp:nvSpPr>
        <dsp:cNvPr id="0" name=""/>
        <dsp:cNvSpPr/>
      </dsp:nvSpPr>
      <dsp:spPr>
        <a:xfrm>
          <a:off x="5741002" y="2456211"/>
          <a:ext cx="961055" cy="457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687"/>
              </a:lnTo>
              <a:lnTo>
                <a:pt x="961055" y="311687"/>
              </a:lnTo>
              <a:lnTo>
                <a:pt x="961055" y="457374"/>
              </a:lnTo>
            </a:path>
          </a:pathLst>
        </a:custGeom>
        <a:noFill/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C0F979-D082-D245-9A71-79279AC7DADD}">
      <dsp:nvSpPr>
        <dsp:cNvPr id="0" name=""/>
        <dsp:cNvSpPr/>
      </dsp:nvSpPr>
      <dsp:spPr>
        <a:xfrm>
          <a:off x="4779947" y="2456211"/>
          <a:ext cx="961055" cy="457374"/>
        </a:xfrm>
        <a:custGeom>
          <a:avLst/>
          <a:gdLst/>
          <a:ahLst/>
          <a:cxnLst/>
          <a:rect l="0" t="0" r="0" b="0"/>
          <a:pathLst>
            <a:path>
              <a:moveTo>
                <a:pt x="961055" y="0"/>
              </a:moveTo>
              <a:lnTo>
                <a:pt x="961055" y="311687"/>
              </a:lnTo>
              <a:lnTo>
                <a:pt x="0" y="311687"/>
              </a:lnTo>
              <a:lnTo>
                <a:pt x="0" y="457374"/>
              </a:lnTo>
            </a:path>
          </a:pathLst>
        </a:custGeom>
        <a:noFill/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623F4-81F2-F14A-B557-F2B354339DAF}">
      <dsp:nvSpPr>
        <dsp:cNvPr id="0" name=""/>
        <dsp:cNvSpPr/>
      </dsp:nvSpPr>
      <dsp:spPr>
        <a:xfrm>
          <a:off x="5695282" y="1000212"/>
          <a:ext cx="91440" cy="4573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7374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CE9E85-2BF2-7842-8761-325FB0343881}">
      <dsp:nvSpPr>
        <dsp:cNvPr id="0" name=""/>
        <dsp:cNvSpPr/>
      </dsp:nvSpPr>
      <dsp:spPr>
        <a:xfrm>
          <a:off x="1896781" y="2456211"/>
          <a:ext cx="961055" cy="4573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687"/>
              </a:lnTo>
              <a:lnTo>
                <a:pt x="961055" y="311687"/>
              </a:lnTo>
              <a:lnTo>
                <a:pt x="961055" y="457374"/>
              </a:lnTo>
            </a:path>
          </a:pathLst>
        </a:custGeom>
        <a:noFill/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C3B974-86E2-C149-9D43-DF9E7F741291}">
      <dsp:nvSpPr>
        <dsp:cNvPr id="0" name=""/>
        <dsp:cNvSpPr/>
      </dsp:nvSpPr>
      <dsp:spPr>
        <a:xfrm>
          <a:off x="935726" y="2456211"/>
          <a:ext cx="961055" cy="457374"/>
        </a:xfrm>
        <a:custGeom>
          <a:avLst/>
          <a:gdLst/>
          <a:ahLst/>
          <a:cxnLst/>
          <a:rect l="0" t="0" r="0" b="0"/>
          <a:pathLst>
            <a:path>
              <a:moveTo>
                <a:pt x="961055" y="0"/>
              </a:moveTo>
              <a:lnTo>
                <a:pt x="961055" y="311687"/>
              </a:lnTo>
              <a:lnTo>
                <a:pt x="0" y="311687"/>
              </a:lnTo>
              <a:lnTo>
                <a:pt x="0" y="457374"/>
              </a:lnTo>
            </a:path>
          </a:pathLst>
        </a:custGeom>
        <a:noFill/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2CCA12-507E-D04F-9A7C-59A86ABC5769}">
      <dsp:nvSpPr>
        <dsp:cNvPr id="0" name=""/>
        <dsp:cNvSpPr/>
      </dsp:nvSpPr>
      <dsp:spPr>
        <a:xfrm>
          <a:off x="1896781" y="1000212"/>
          <a:ext cx="3844220" cy="457374"/>
        </a:xfrm>
        <a:custGeom>
          <a:avLst/>
          <a:gdLst/>
          <a:ahLst/>
          <a:cxnLst/>
          <a:rect l="0" t="0" r="0" b="0"/>
          <a:pathLst>
            <a:path>
              <a:moveTo>
                <a:pt x="3844220" y="0"/>
              </a:moveTo>
              <a:lnTo>
                <a:pt x="3844220" y="311687"/>
              </a:lnTo>
              <a:lnTo>
                <a:pt x="0" y="311687"/>
              </a:lnTo>
              <a:lnTo>
                <a:pt x="0" y="457374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1B8849-10F4-3B48-B8AA-25B2A2F1913C}">
      <dsp:nvSpPr>
        <dsp:cNvPr id="0" name=""/>
        <dsp:cNvSpPr/>
      </dsp:nvSpPr>
      <dsp:spPr>
        <a:xfrm>
          <a:off x="4954684" y="1588"/>
          <a:ext cx="1572635" cy="998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95D250-1442-534D-A83F-A09134870EE2}">
      <dsp:nvSpPr>
        <dsp:cNvPr id="0" name=""/>
        <dsp:cNvSpPr/>
      </dsp:nvSpPr>
      <dsp:spPr>
        <a:xfrm>
          <a:off x="5129421" y="167589"/>
          <a:ext cx="1572635" cy="998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Desert</a:t>
          </a:r>
          <a:endParaRPr lang="en-US" sz="2600" kern="1200" dirty="0"/>
        </a:p>
      </dsp:txBody>
      <dsp:txXfrm>
        <a:off x="5158670" y="196838"/>
        <a:ext cx="1514137" cy="940125"/>
      </dsp:txXfrm>
    </dsp:sp>
    <dsp:sp modelId="{A03DA4B9-A60F-744B-AE50-B12E03603794}">
      <dsp:nvSpPr>
        <dsp:cNvPr id="0" name=""/>
        <dsp:cNvSpPr/>
      </dsp:nvSpPr>
      <dsp:spPr>
        <a:xfrm>
          <a:off x="1110464" y="1457587"/>
          <a:ext cx="1572635" cy="998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DD4666-84A4-A64C-8B5F-1FB72C8BAB97}">
      <dsp:nvSpPr>
        <dsp:cNvPr id="0" name=""/>
        <dsp:cNvSpPr/>
      </dsp:nvSpPr>
      <dsp:spPr>
        <a:xfrm>
          <a:off x="1285201" y="1623587"/>
          <a:ext cx="1572635" cy="998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Pie</a:t>
          </a:r>
          <a:endParaRPr lang="en-US" sz="2600" kern="1200" dirty="0"/>
        </a:p>
      </dsp:txBody>
      <dsp:txXfrm>
        <a:off x="1314450" y="1652836"/>
        <a:ext cx="1514137" cy="940125"/>
      </dsp:txXfrm>
    </dsp:sp>
    <dsp:sp modelId="{0D8C1EF2-59DD-2146-9AA4-9D702EE6342B}">
      <dsp:nvSpPr>
        <dsp:cNvPr id="0" name=""/>
        <dsp:cNvSpPr/>
      </dsp:nvSpPr>
      <dsp:spPr>
        <a:xfrm>
          <a:off x="149408" y="2913585"/>
          <a:ext cx="1572635" cy="998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8004DA-2BA7-8145-B160-557EC84EB486}">
      <dsp:nvSpPr>
        <dsp:cNvPr id="0" name=""/>
        <dsp:cNvSpPr/>
      </dsp:nvSpPr>
      <dsp:spPr>
        <a:xfrm>
          <a:off x="324146" y="3079586"/>
          <a:ext cx="1572635" cy="998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Coffee</a:t>
          </a:r>
          <a:endParaRPr lang="en-US" sz="2600" kern="1200" dirty="0"/>
        </a:p>
      </dsp:txBody>
      <dsp:txXfrm>
        <a:off x="353395" y="3108835"/>
        <a:ext cx="1514137" cy="940125"/>
      </dsp:txXfrm>
    </dsp:sp>
    <dsp:sp modelId="{941B67EA-BBF9-B549-8B4E-F296BA252160}">
      <dsp:nvSpPr>
        <dsp:cNvPr id="0" name=""/>
        <dsp:cNvSpPr/>
      </dsp:nvSpPr>
      <dsp:spPr>
        <a:xfrm>
          <a:off x="2071519" y="2913585"/>
          <a:ext cx="1572635" cy="998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CCB524-1C8D-3C4B-A0C6-6789F4DEB459}">
      <dsp:nvSpPr>
        <dsp:cNvPr id="0" name=""/>
        <dsp:cNvSpPr/>
      </dsp:nvSpPr>
      <dsp:spPr>
        <a:xfrm>
          <a:off x="2246256" y="3079586"/>
          <a:ext cx="1572635" cy="998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Tea</a:t>
          </a:r>
          <a:endParaRPr lang="en-US" sz="2600" kern="1200" dirty="0"/>
        </a:p>
      </dsp:txBody>
      <dsp:txXfrm>
        <a:off x="2275505" y="3108835"/>
        <a:ext cx="1514137" cy="940125"/>
      </dsp:txXfrm>
    </dsp:sp>
    <dsp:sp modelId="{475D1AA5-89CD-F04F-9704-2F37100EFE0E}">
      <dsp:nvSpPr>
        <dsp:cNvPr id="0" name=""/>
        <dsp:cNvSpPr/>
      </dsp:nvSpPr>
      <dsp:spPr>
        <a:xfrm>
          <a:off x="4954684" y="1457587"/>
          <a:ext cx="1572635" cy="998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9306A2-856F-5441-9884-BE2023FAF879}">
      <dsp:nvSpPr>
        <dsp:cNvPr id="0" name=""/>
        <dsp:cNvSpPr/>
      </dsp:nvSpPr>
      <dsp:spPr>
        <a:xfrm>
          <a:off x="5129421" y="1623587"/>
          <a:ext cx="1572635" cy="998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Ice cream</a:t>
          </a:r>
        </a:p>
      </dsp:txBody>
      <dsp:txXfrm>
        <a:off x="5158670" y="1652836"/>
        <a:ext cx="1514137" cy="940125"/>
      </dsp:txXfrm>
    </dsp:sp>
    <dsp:sp modelId="{DD3F1042-4F32-CC4F-B249-EDD605DF0593}">
      <dsp:nvSpPr>
        <dsp:cNvPr id="0" name=""/>
        <dsp:cNvSpPr/>
      </dsp:nvSpPr>
      <dsp:spPr>
        <a:xfrm>
          <a:off x="3993629" y="2913585"/>
          <a:ext cx="1572635" cy="998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EAC332-043B-BE4A-B352-6892BCDE94CC}">
      <dsp:nvSpPr>
        <dsp:cNvPr id="0" name=""/>
        <dsp:cNvSpPr/>
      </dsp:nvSpPr>
      <dsp:spPr>
        <a:xfrm>
          <a:off x="4168366" y="3079586"/>
          <a:ext cx="1572635" cy="998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Coffee</a:t>
          </a:r>
        </a:p>
      </dsp:txBody>
      <dsp:txXfrm>
        <a:off x="4197615" y="3108835"/>
        <a:ext cx="1514137" cy="940125"/>
      </dsp:txXfrm>
    </dsp:sp>
    <dsp:sp modelId="{7C928398-BE88-CE48-873E-A039226C3E3C}">
      <dsp:nvSpPr>
        <dsp:cNvPr id="0" name=""/>
        <dsp:cNvSpPr/>
      </dsp:nvSpPr>
      <dsp:spPr>
        <a:xfrm>
          <a:off x="5915739" y="2913585"/>
          <a:ext cx="1572635" cy="998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14BBFC-E4D4-7A48-A9C2-A30B6037A76C}">
      <dsp:nvSpPr>
        <dsp:cNvPr id="0" name=""/>
        <dsp:cNvSpPr/>
      </dsp:nvSpPr>
      <dsp:spPr>
        <a:xfrm>
          <a:off x="6090476" y="3079586"/>
          <a:ext cx="1572635" cy="998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Tea</a:t>
          </a:r>
          <a:endParaRPr lang="en-US" sz="2600" kern="1200" dirty="0"/>
        </a:p>
      </dsp:txBody>
      <dsp:txXfrm>
        <a:off x="6119725" y="3108835"/>
        <a:ext cx="1514137" cy="940125"/>
      </dsp:txXfrm>
    </dsp:sp>
    <dsp:sp modelId="{BCFC9CCA-1A99-3E40-8CD7-43279BA8B54A}">
      <dsp:nvSpPr>
        <dsp:cNvPr id="0" name=""/>
        <dsp:cNvSpPr/>
      </dsp:nvSpPr>
      <dsp:spPr>
        <a:xfrm>
          <a:off x="8798905" y="1457587"/>
          <a:ext cx="1572635" cy="998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E140E5-6F57-3740-8068-34DFE3594FD7}">
      <dsp:nvSpPr>
        <dsp:cNvPr id="0" name=""/>
        <dsp:cNvSpPr/>
      </dsp:nvSpPr>
      <dsp:spPr>
        <a:xfrm>
          <a:off x="8973642" y="1623587"/>
          <a:ext cx="1572635" cy="998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Cake</a:t>
          </a:r>
          <a:endParaRPr lang="en-US" sz="2600" kern="1200" dirty="0"/>
        </a:p>
      </dsp:txBody>
      <dsp:txXfrm>
        <a:off x="9002891" y="1652836"/>
        <a:ext cx="1514137" cy="940125"/>
      </dsp:txXfrm>
    </dsp:sp>
    <dsp:sp modelId="{6740E9F1-3410-B649-9801-5462FD88B4AB}">
      <dsp:nvSpPr>
        <dsp:cNvPr id="0" name=""/>
        <dsp:cNvSpPr/>
      </dsp:nvSpPr>
      <dsp:spPr>
        <a:xfrm>
          <a:off x="7837849" y="2913585"/>
          <a:ext cx="1572635" cy="998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76E3B6-C6B8-AD4C-8502-81457CEF303B}">
      <dsp:nvSpPr>
        <dsp:cNvPr id="0" name=""/>
        <dsp:cNvSpPr/>
      </dsp:nvSpPr>
      <dsp:spPr>
        <a:xfrm>
          <a:off x="8012587" y="3079586"/>
          <a:ext cx="1572635" cy="998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Coffee</a:t>
          </a:r>
          <a:endParaRPr lang="en-US" sz="2600" kern="1200" dirty="0"/>
        </a:p>
      </dsp:txBody>
      <dsp:txXfrm>
        <a:off x="8041836" y="3108835"/>
        <a:ext cx="1514137" cy="940125"/>
      </dsp:txXfrm>
    </dsp:sp>
    <dsp:sp modelId="{627F078B-784E-FF46-B251-EEA9051A553F}">
      <dsp:nvSpPr>
        <dsp:cNvPr id="0" name=""/>
        <dsp:cNvSpPr/>
      </dsp:nvSpPr>
      <dsp:spPr>
        <a:xfrm>
          <a:off x="9759960" y="2913585"/>
          <a:ext cx="1572635" cy="9986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7CA101-93FE-B844-8876-7C454F36AAC1}">
      <dsp:nvSpPr>
        <dsp:cNvPr id="0" name=""/>
        <dsp:cNvSpPr/>
      </dsp:nvSpPr>
      <dsp:spPr>
        <a:xfrm>
          <a:off x="9934697" y="3079586"/>
          <a:ext cx="1572635" cy="9986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Tea</a:t>
          </a:r>
          <a:endParaRPr lang="en-US" sz="2600" kern="1200" dirty="0"/>
        </a:p>
      </dsp:txBody>
      <dsp:txXfrm>
        <a:off x="9963946" y="3108835"/>
        <a:ext cx="1514137" cy="940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3BE47-2895-DC44-BA40-4F56AE6B5EDA}" type="datetimeFigureOut">
              <a:rPr lang="en-US" smtClean="0"/>
              <a:t>9/8/16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292DE-357B-D741-A6E0-136AFA319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292DE-357B-D741-A6E0-136AFA3196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6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9/7/16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2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218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040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677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390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847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59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505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627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79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3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27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71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1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8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52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46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9/7/16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6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Possibilities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Introduction to Statistics, Dr. Eugene Callahan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5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Multiplication Rule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866483"/>
            <a:ext cx="4825158" cy="289033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If a choice consists of </a:t>
            </a:r>
            <a:r>
              <a:rPr lang="en-US" sz="2400" b="1" i="1" dirty="0" smtClean="0"/>
              <a:t>k</a:t>
            </a:r>
            <a:r>
              <a:rPr lang="en-US" sz="2400" dirty="0" smtClean="0"/>
              <a:t> steps, the first of which can be made in </a:t>
            </a:r>
            <a:r>
              <a:rPr lang="en-US" sz="2400" b="1" i="1" dirty="0" smtClean="0"/>
              <a:t>n</a:t>
            </a:r>
            <a:r>
              <a:rPr lang="en-US" sz="2400" b="1" i="1" baseline="-25000" dirty="0" smtClean="0"/>
              <a:t>1</a:t>
            </a:r>
            <a:r>
              <a:rPr lang="en-US" sz="2400" dirty="0" smtClean="0"/>
              <a:t> ways, the second in </a:t>
            </a:r>
            <a:r>
              <a:rPr lang="en-US" sz="2400" b="1" i="1" dirty="0" smtClean="0"/>
              <a:t>n</a:t>
            </a:r>
            <a:r>
              <a:rPr lang="en-US" sz="2400" b="1" i="1" baseline="-25000" dirty="0" smtClean="0"/>
              <a:t>2</a:t>
            </a:r>
            <a:r>
              <a:rPr lang="en-US" sz="2400" dirty="0" smtClean="0"/>
              <a:t> ways, and the </a:t>
            </a:r>
            <a:r>
              <a:rPr lang="en-US" sz="2400" b="1" i="1" dirty="0" err="1" smtClean="0"/>
              <a:t>k</a:t>
            </a:r>
            <a:r>
              <a:rPr lang="en-US" sz="2400" dirty="0" err="1" smtClean="0"/>
              <a:t>th</a:t>
            </a:r>
            <a:r>
              <a:rPr lang="en-US" sz="2400" dirty="0" smtClean="0"/>
              <a:t> in </a:t>
            </a:r>
            <a:r>
              <a:rPr lang="en-US" sz="2400" b="1" i="1" dirty="0" err="1" smtClean="0"/>
              <a:t>n</a:t>
            </a:r>
            <a:r>
              <a:rPr lang="en-US" sz="2400" b="1" i="1" baseline="-25000" dirty="0" err="1" smtClean="0"/>
              <a:t>k</a:t>
            </a:r>
            <a:r>
              <a:rPr lang="en-US" sz="2400" dirty="0" smtClean="0"/>
              <a:t> ways, then there are:</a:t>
            </a:r>
          </a:p>
          <a:p>
            <a:r>
              <a:rPr lang="en-US" sz="2400" b="1" i="1" dirty="0" smtClean="0"/>
              <a:t>n</a:t>
            </a:r>
            <a:r>
              <a:rPr lang="en-US" sz="2400" b="1" i="1" baseline="-25000" dirty="0" smtClean="0"/>
              <a:t>1</a:t>
            </a:r>
            <a:r>
              <a:rPr lang="en-US" sz="2400" b="1" i="1" dirty="0" smtClean="0"/>
              <a:t> * n</a:t>
            </a:r>
            <a:r>
              <a:rPr lang="en-US" sz="2400" b="1" i="1" baseline="-25000" dirty="0" smtClean="0"/>
              <a:t>2</a:t>
            </a:r>
            <a:r>
              <a:rPr lang="en-US" sz="2400" b="1" i="1" dirty="0" smtClean="0"/>
              <a:t> *</a:t>
            </a:r>
            <a:r>
              <a:rPr lang="is-IS" sz="2400" b="1" i="1" dirty="0" smtClean="0"/>
              <a:t>… * n</a:t>
            </a:r>
            <a:r>
              <a:rPr lang="is-IS" sz="2400" b="1" i="1" baseline="-25000" dirty="0" smtClean="0"/>
              <a:t>k</a:t>
            </a:r>
            <a:r>
              <a:rPr lang="is-IS" sz="2400" dirty="0" smtClean="0"/>
              <a:t> possibilities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06" y="2603500"/>
            <a:ext cx="3405025" cy="3416300"/>
          </a:xfrm>
        </p:spPr>
      </p:pic>
    </p:spTree>
    <p:extLst>
      <p:ext uri="{BB962C8B-B14F-4D97-AF65-F5344CB8AC3E}">
        <p14:creationId xmlns:p14="http://schemas.microsoft.com/office/powerpoint/2010/main" val="168785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Permutations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438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If </a:t>
            </a:r>
            <a:r>
              <a:rPr lang="en-US" sz="2000" b="1" i="1" dirty="0" smtClean="0"/>
              <a:t>r</a:t>
            </a:r>
            <a:r>
              <a:rPr lang="en-US" sz="2000" dirty="0" smtClean="0"/>
              <a:t> objects are selected from a set of </a:t>
            </a:r>
            <a:r>
              <a:rPr lang="en-US" sz="2000" b="1" i="1" dirty="0" smtClean="0"/>
              <a:t>n</a:t>
            </a:r>
            <a:r>
              <a:rPr lang="en-US" sz="2000" dirty="0" smtClean="0"/>
              <a:t> objects, any particular arrangement of those </a:t>
            </a:r>
            <a:r>
              <a:rPr lang="en-US" sz="2000" b="1" i="1" dirty="0" smtClean="0"/>
              <a:t>r</a:t>
            </a:r>
            <a:r>
              <a:rPr lang="en-US" sz="2000" dirty="0" smtClean="0"/>
              <a:t> objects is called a </a:t>
            </a:r>
            <a:r>
              <a:rPr lang="en-US" sz="2000" i="1" dirty="0" smtClean="0"/>
              <a:t>permutation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The total number of permutations of </a:t>
            </a:r>
            <a:r>
              <a:rPr lang="en-US" sz="2000" b="1" i="1" dirty="0" smtClean="0"/>
              <a:t>r</a:t>
            </a:r>
            <a:r>
              <a:rPr lang="en-US" sz="2000" dirty="0" smtClean="0"/>
              <a:t> objects selected from a set of </a:t>
            </a:r>
            <a:r>
              <a:rPr lang="en-US" sz="2000" b="1" i="1" dirty="0" smtClean="0"/>
              <a:t>n</a:t>
            </a:r>
            <a:r>
              <a:rPr lang="en-US" sz="2000" dirty="0" smtClean="0"/>
              <a:t> objects is </a:t>
            </a:r>
            <a:r>
              <a:rPr lang="en-US" sz="2000" b="1" i="1" dirty="0" smtClean="0"/>
              <a:t>n(n – 1)(n – 2)*</a:t>
            </a:r>
            <a:r>
              <a:rPr lang="is-IS" sz="2000" b="1" i="1" dirty="0" smtClean="0"/>
              <a:t>…*(n – r + 1)</a:t>
            </a:r>
          </a:p>
          <a:p>
            <a:r>
              <a:rPr lang="is-IS" sz="2000" dirty="0" smtClean="0"/>
              <a:t>Why the payoff is high on the trifecta!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2609" y="2603500"/>
            <a:ext cx="4816620" cy="3416300"/>
          </a:xfrm>
        </p:spPr>
      </p:pic>
    </p:spTree>
    <p:extLst>
      <p:ext uri="{BB962C8B-B14F-4D97-AF65-F5344CB8AC3E}">
        <p14:creationId xmlns:p14="http://schemas.microsoft.com/office/powerpoint/2010/main" val="2022072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900866"/>
            <a:ext cx="8825659" cy="29052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When r = n, we are considering permutations of all of the objects.</a:t>
            </a:r>
          </a:p>
          <a:p>
            <a:r>
              <a:rPr lang="en-US" sz="2800" dirty="0" smtClean="0"/>
              <a:t>In that case, the number of permutations is:</a:t>
            </a:r>
          </a:p>
          <a:p>
            <a:pPr algn="ctr"/>
            <a:r>
              <a:rPr lang="en-US" sz="2800" b="1" i="1" dirty="0" smtClean="0"/>
              <a:t>n(n – 1)(n – 2)*</a:t>
            </a:r>
            <a:r>
              <a:rPr lang="is-IS" sz="2800" b="1" i="1" dirty="0" smtClean="0"/>
              <a:t>…* 3 * 2 * 1</a:t>
            </a:r>
          </a:p>
          <a:p>
            <a:r>
              <a:rPr lang="is-IS" sz="2800" dirty="0" smtClean="0"/>
              <a:t>And that leads us to...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84642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Factorials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34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Factorials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238" y="2603500"/>
            <a:ext cx="1539337" cy="34163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409" y="3215888"/>
            <a:ext cx="4825159" cy="219152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N-factorial (</a:t>
            </a:r>
            <a:r>
              <a:rPr lang="en-US" sz="2400" b="1" i="1" dirty="0" smtClean="0"/>
              <a:t>n!</a:t>
            </a:r>
            <a:r>
              <a:rPr lang="en-US" sz="2400" dirty="0" smtClean="0"/>
              <a:t>) is defined as:</a:t>
            </a:r>
          </a:p>
          <a:p>
            <a:pPr lvl="1"/>
            <a:r>
              <a:rPr lang="en-US" sz="2000" dirty="0" smtClean="0"/>
              <a:t>0! = 1</a:t>
            </a:r>
          </a:p>
          <a:p>
            <a:pPr lvl="1"/>
            <a:r>
              <a:rPr lang="en-US" sz="2000" dirty="0" smtClean="0"/>
              <a:t>1! = 1</a:t>
            </a:r>
          </a:p>
          <a:p>
            <a:pPr lvl="1"/>
            <a:r>
              <a:rPr lang="en-US" sz="2000" dirty="0" smtClean="0"/>
              <a:t>n &gt; 1, n! = n * (n – 1)!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59191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499"/>
            <a:ext cx="8825659" cy="4057495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idea of factorials allows us to state the rule for choosing </a:t>
            </a:r>
            <a:r>
              <a:rPr lang="en-US" sz="2000" b="1" i="1" dirty="0" smtClean="0"/>
              <a:t>r</a:t>
            </a:r>
            <a:r>
              <a:rPr lang="en-US" sz="2000" dirty="0" smtClean="0"/>
              <a:t> objects from a set of </a:t>
            </a:r>
            <a:r>
              <a:rPr lang="en-US" sz="2000" b="1" i="1" dirty="0" smtClean="0"/>
              <a:t>n</a:t>
            </a:r>
            <a:r>
              <a:rPr lang="en-US" sz="2000" dirty="0" smtClean="0"/>
              <a:t> objects in a different way:</a:t>
            </a:r>
          </a:p>
          <a:p>
            <a:r>
              <a:rPr lang="en-US" sz="2000" dirty="0" smtClean="0"/>
              <a:t>Choose 4 from 8:</a:t>
            </a:r>
          </a:p>
          <a:p>
            <a:pPr lvl="1"/>
            <a:r>
              <a:rPr lang="en-US" sz="1800" dirty="0" smtClean="0"/>
              <a:t>8 * 7 * 6 * 5 = (8 </a:t>
            </a:r>
            <a:r>
              <a:rPr lang="en-US" sz="1800" dirty="0"/>
              <a:t>* 7 * 6 * </a:t>
            </a:r>
            <a:r>
              <a:rPr lang="en-US" sz="1800" dirty="0" smtClean="0"/>
              <a:t>5 * 4!) / 4! = 8! / 4!</a:t>
            </a:r>
          </a:p>
          <a:p>
            <a:r>
              <a:rPr lang="en-US" sz="2000" dirty="0" smtClean="0"/>
              <a:t>Choose 5 from 16:</a:t>
            </a:r>
          </a:p>
          <a:p>
            <a:pPr lvl="1"/>
            <a:r>
              <a:rPr lang="en-US" sz="1800" dirty="0" smtClean="0"/>
              <a:t>16 * 15 * 14 * 13 * 12 = (</a:t>
            </a:r>
            <a:r>
              <a:rPr lang="en-US" sz="1800" dirty="0"/>
              <a:t>16 * 15 * 14 * 13 * 12 </a:t>
            </a:r>
            <a:r>
              <a:rPr lang="en-US" sz="1800" dirty="0" smtClean="0"/>
              <a:t>* 11!) / 11! = 16! / 11!</a:t>
            </a:r>
          </a:p>
          <a:p>
            <a:r>
              <a:rPr lang="en-US" sz="2000" dirty="0" smtClean="0"/>
              <a:t>So, choosing r objects from n yields:</a:t>
            </a:r>
          </a:p>
          <a:p>
            <a:pPr marL="0" indent="0" algn="ctr">
              <a:buNone/>
            </a:pPr>
            <a:r>
              <a:rPr lang="en-US" b="1" i="1" dirty="0" smtClean="0"/>
              <a:t>n! / (n – r)!</a:t>
            </a:r>
            <a:r>
              <a:rPr lang="en-US" dirty="0" smtClean="0"/>
              <a:t> permutations.</a:t>
            </a:r>
          </a:p>
          <a:p>
            <a:r>
              <a:rPr lang="en-US" sz="2000" dirty="0" smtClean="0"/>
              <a:t>This helps because our calculators have factorial functions!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95703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Indistinguishable Objects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120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Indistinguishable Objects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7598" y="2603500"/>
            <a:ext cx="1737368" cy="157449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If we pick two items from the left, we will </a:t>
            </a:r>
            <a:r>
              <a:rPr lang="en-US" sz="2000" i="1" dirty="0" smtClean="0"/>
              <a:t>always</a:t>
            </a:r>
            <a:r>
              <a:rPr lang="en-US" sz="2000" dirty="0" smtClean="0"/>
              <a:t> get </a:t>
            </a:r>
            <a:r>
              <a:rPr lang="en-US" sz="2000" b="1" i="1" dirty="0" smtClean="0"/>
              <a:t>apple, apple</a:t>
            </a:r>
            <a:r>
              <a:rPr lang="en-US" sz="2000" dirty="0" smtClean="0"/>
              <a:t>:</a:t>
            </a:r>
            <a:br>
              <a:rPr lang="en-US" sz="2000" dirty="0" smtClean="0"/>
            </a:br>
            <a:r>
              <a:rPr lang="en-US" sz="2000" b="1" i="1" dirty="0" smtClean="0"/>
              <a:t>4! / 4!</a:t>
            </a:r>
            <a:endParaRPr lang="en-US" sz="2000" dirty="0" smtClean="0"/>
          </a:p>
          <a:p>
            <a:r>
              <a:rPr lang="en-US" sz="2000" dirty="0" smtClean="0"/>
              <a:t>“Statistics”: 10 letters.</a:t>
            </a:r>
            <a:br>
              <a:rPr lang="en-US" sz="2000" dirty="0" smtClean="0"/>
            </a:br>
            <a:r>
              <a:rPr lang="en-US" sz="2000" dirty="0" smtClean="0"/>
              <a:t>If each was distinct: </a:t>
            </a:r>
            <a:r>
              <a:rPr lang="en-US" sz="2000" b="1" i="1" dirty="0" smtClean="0"/>
              <a:t>10!</a:t>
            </a:r>
            <a:r>
              <a:rPr lang="en-US" sz="2000" dirty="0" smtClean="0"/>
              <a:t> combinations (3,628,800).</a:t>
            </a:r>
            <a:br>
              <a:rPr lang="en-US" sz="2000" dirty="0" smtClean="0"/>
            </a:br>
            <a:r>
              <a:rPr lang="en-US" sz="2000" dirty="0" smtClean="0"/>
              <a:t>But there 3 s’s, 3 t’s, and two i’s.</a:t>
            </a:r>
            <a:br>
              <a:rPr lang="en-US" sz="2000" dirty="0" smtClean="0"/>
            </a:br>
            <a:r>
              <a:rPr lang="en-US" sz="2000" dirty="0" smtClean="0"/>
              <a:t>So the actual number is:</a:t>
            </a:r>
            <a:br>
              <a:rPr lang="en-US" sz="2000" dirty="0" smtClean="0"/>
            </a:br>
            <a:r>
              <a:rPr lang="en-US" sz="2000" dirty="0" smtClean="0"/>
              <a:t>10! / (3! * 3! * 2!) = 50,400</a:t>
            </a:r>
          </a:p>
          <a:p>
            <a:r>
              <a:rPr lang="en-US" sz="2000" dirty="0" smtClean="0"/>
              <a:t>Let’s do 4 slots for 2 commercials.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490" y="2603500"/>
            <a:ext cx="1737368" cy="157449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90" y="2603500"/>
            <a:ext cx="1737368" cy="1574490"/>
          </a:xfrm>
          <a:prstGeom prst="rect">
            <a:avLst/>
          </a:prstGeom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98" y="4445310"/>
            <a:ext cx="1737368" cy="1574490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90" y="4445310"/>
            <a:ext cx="1737368" cy="157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94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Combinations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057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7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551461"/>
            <a:ext cx="4825158" cy="302414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Permutations: order matters.</a:t>
            </a:r>
          </a:p>
          <a:p>
            <a:r>
              <a:rPr lang="en-US" dirty="0" smtClean="0"/>
              <a:t>Combinations: order doesn’t matter.</a:t>
            </a:r>
          </a:p>
          <a:p>
            <a:r>
              <a:rPr lang="en-US" dirty="0" smtClean="0"/>
              <a:t>We need these formulas because it is tedious to work these out by hand for large numbers!</a:t>
            </a:r>
          </a:p>
          <a:p>
            <a:r>
              <a:rPr lang="en-US" dirty="0" smtClean="0"/>
              <a:t>For a combination of r from n, we have:</a:t>
            </a:r>
            <a:br>
              <a:rPr lang="en-US" dirty="0" smtClean="0"/>
            </a:br>
            <a:r>
              <a:rPr lang="en-US" b="1" i="1" dirty="0" smtClean="0"/>
              <a:t>n! / ((n – r)! * r!)</a:t>
            </a:r>
          </a:p>
          <a:p>
            <a:r>
              <a:rPr lang="en-US" dirty="0" smtClean="0"/>
              <a:t>We say, “52 choose 5”. Or “n choose k.” (Our book uses r instead of k.)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494" y="3382381"/>
            <a:ext cx="3810000" cy="9906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283" y="5696724"/>
            <a:ext cx="5461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7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Binomial Coefficients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9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Pascal’s triangle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0406" y="3168650"/>
            <a:ext cx="3175000" cy="22860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3580" y="2762405"/>
            <a:ext cx="4825159" cy="3098490"/>
          </a:xfrm>
        </p:spPr>
        <p:txBody>
          <a:bodyPr/>
          <a:lstStyle/>
          <a:p>
            <a:r>
              <a:rPr lang="en-US" dirty="0" smtClean="0"/>
              <a:t>One way to choose zero objects!</a:t>
            </a:r>
          </a:p>
          <a:p>
            <a:r>
              <a:rPr lang="en-US" dirty="0" smtClean="0"/>
              <a:t>One way to choose none of 1 object, and one way to choose one of 1 object.</a:t>
            </a:r>
          </a:p>
          <a:p>
            <a:r>
              <a:rPr lang="en-US" dirty="0" smtClean="0"/>
              <a:t>One way to choose none of two objects, one way to choose both of two objects, and two ways to choose one but not the other.</a:t>
            </a:r>
          </a:p>
          <a:p>
            <a:r>
              <a:rPr lang="en-US" dirty="0" smtClean="0"/>
              <a:t>Let’s think of light switches!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00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698605"/>
            <a:ext cx="8761413" cy="1055854"/>
          </a:xfrm>
        </p:spPr>
        <p:txBody>
          <a:bodyPr/>
          <a:lstStyle/>
          <a:p>
            <a:r>
              <a:rPr lang="en-US" dirty="0" smtClean="0"/>
              <a:t>Mathematicians Persecuted </a:t>
            </a:r>
            <a:r>
              <a:rPr lang="en-US" smtClean="0"/>
              <a:t>for Probability Theory?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My friend, an expert on the history of mathematics, could not think of a single case of this </a:t>
            </a:r>
            <a:r>
              <a:rPr lang="en-US" sz="2400" i="1" dirty="0" smtClean="0"/>
              <a:t>ever</a:t>
            </a:r>
            <a:r>
              <a:rPr lang="en-US" sz="2400" dirty="0" smtClean="0"/>
              <a:t> happening.</a:t>
            </a:r>
            <a:endParaRPr lang="en-US" sz="2400" dirty="0"/>
          </a:p>
          <a:p>
            <a:r>
              <a:rPr lang="en-US" sz="2400" dirty="0" smtClean="0"/>
              <a:t>The author does not cite a single instance of this.</a:t>
            </a:r>
          </a:p>
          <a:p>
            <a:r>
              <a:rPr lang="en-US" sz="2400" dirty="0" smtClean="0"/>
              <a:t>The Catholic Church had no interest in probability theory.</a:t>
            </a:r>
          </a:p>
          <a:p>
            <a:r>
              <a:rPr lang="en-US" sz="2400" dirty="0" smtClean="0"/>
              <a:t>I.e., the claim is nonsense.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334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Birthday puzzle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3070302"/>
            <a:ext cx="4825158" cy="2259981"/>
          </a:xfrm>
        </p:spPr>
        <p:txBody>
          <a:bodyPr>
            <a:normAutofit fontScale="92500"/>
          </a:bodyPr>
          <a:lstStyle/>
          <a:p>
            <a:r>
              <a:rPr lang="en-US" sz="2400" dirty="0" smtClean="0"/>
              <a:t>You are at a party. How many people have to be there before it is more likely than not that two of them have the same birthday?</a:t>
            </a:r>
          </a:p>
          <a:p>
            <a:r>
              <a:rPr lang="en-US" sz="2400" dirty="0" smtClean="0"/>
              <a:t>The answer turns out to be</a:t>
            </a:r>
            <a:r>
              <a:rPr lang="is-IS" sz="2400" dirty="0" smtClean="0"/>
              <a:t>… 23!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001" y="3154556"/>
            <a:ext cx="31750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playoff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703513"/>
            <a:ext cx="4825158" cy="3416301"/>
          </a:xfrm>
        </p:spPr>
        <p:txBody>
          <a:bodyPr/>
          <a:lstStyle/>
          <a:p>
            <a:r>
              <a:rPr lang="en-US" dirty="0" smtClean="0"/>
              <a:t>We posit that two teams are evenly matched, but one happens to be up, 3-2, in a seven game series. What are the odds the team that is up will win?</a:t>
            </a:r>
          </a:p>
          <a:p>
            <a:r>
              <a:rPr lang="en-US" dirty="0" smtClean="0"/>
              <a:t>Answer: team down has a 50% chance of winning game 6. If they win that, they have a 50% chance in game 7.</a:t>
            </a:r>
          </a:p>
          <a:p>
            <a:r>
              <a:rPr lang="en-US" dirty="0" smtClean="0"/>
              <a:t>.5 * .5 = .25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8713" y="2703513"/>
            <a:ext cx="4824412" cy="3216274"/>
          </a:xfrm>
        </p:spPr>
      </p:pic>
    </p:spTree>
    <p:extLst>
      <p:ext uri="{BB962C8B-B14F-4D97-AF65-F5344CB8AC3E}">
        <p14:creationId xmlns:p14="http://schemas.microsoft.com/office/powerpoint/2010/main" val="193367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Tree Diagrams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42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Diagrams: A Playoff Series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555753" y="2636953"/>
            <a:ext cx="1729495" cy="526276"/>
          </a:xfrm>
        </p:spPr>
        <p:txBody>
          <a:bodyPr/>
          <a:lstStyle/>
          <a:p>
            <a:r>
              <a:rPr lang="en-US" dirty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game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670912" y="2636953"/>
            <a:ext cx="1729495" cy="52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6</a:t>
            </a:r>
            <a:r>
              <a:rPr lang="en-US" baseline="30000" smtClean="0"/>
              <a:t>th</a:t>
            </a:r>
            <a:r>
              <a:rPr lang="en-US" smtClean="0"/>
              <a:t> game</a:t>
            </a:r>
            <a:endParaRPr lang="en-US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214371267"/>
              </p:ext>
            </p:extLst>
          </p:nvPr>
        </p:nvGraphicFramePr>
        <p:xfrm>
          <a:off x="1154954" y="3404838"/>
          <a:ext cx="8405541" cy="3114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6604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Diagram: After dinner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5503896"/>
              </p:ext>
            </p:extLst>
          </p:nvPr>
        </p:nvGraphicFramePr>
        <p:xfrm>
          <a:off x="327102" y="2603499"/>
          <a:ext cx="11656742" cy="4079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950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Multiplication Rules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0444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1566</TotalTime>
  <Words>666</Words>
  <Application>Microsoft Macintosh PowerPoint</Application>
  <PresentationFormat>Widescreen</PresentationFormat>
  <Paragraphs>83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Century Gothic</vt:lpstr>
      <vt:lpstr>Wingdings 3</vt:lpstr>
      <vt:lpstr>Arial</vt:lpstr>
      <vt:lpstr>Ion Boardroom</vt:lpstr>
      <vt:lpstr>Possibilities</vt:lpstr>
      <vt:lpstr>Introduction</vt:lpstr>
      <vt:lpstr>Mathematicians Persecuted for Probability Theory?</vt:lpstr>
      <vt:lpstr>Birthday puzzle</vt:lpstr>
      <vt:lpstr>A playoff series</vt:lpstr>
      <vt:lpstr>Tree Diagrams</vt:lpstr>
      <vt:lpstr>Tree Diagrams: A Playoff Series</vt:lpstr>
      <vt:lpstr>Tree Diagram: After dinner</vt:lpstr>
      <vt:lpstr>Multiplication Rules</vt:lpstr>
      <vt:lpstr>Multiplication Rule</vt:lpstr>
      <vt:lpstr>Permutations</vt:lpstr>
      <vt:lpstr>Permutations</vt:lpstr>
      <vt:lpstr>Permutations</vt:lpstr>
      <vt:lpstr>Factorials</vt:lpstr>
      <vt:lpstr>Factorials</vt:lpstr>
      <vt:lpstr>Factorials</vt:lpstr>
      <vt:lpstr>Indistinguishable Objects</vt:lpstr>
      <vt:lpstr>Indistinguishable Objects</vt:lpstr>
      <vt:lpstr>Combinations</vt:lpstr>
      <vt:lpstr>Combinations</vt:lpstr>
      <vt:lpstr>Binomial Coefficients</vt:lpstr>
      <vt:lpstr>Pascal’s triangle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Possibilities</dc:title>
  <dc:creator>Gene Callahan</dc:creator>
  <cp:lastModifiedBy>Gene Callahan</cp:lastModifiedBy>
  <cp:revision>28</cp:revision>
  <dcterms:created xsi:type="dcterms:W3CDTF">2016-08-31T05:53:04Z</dcterms:created>
  <dcterms:modified xsi:type="dcterms:W3CDTF">2016-09-08T04:45:16Z</dcterms:modified>
</cp:coreProperties>
</file>